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21374100" cy="15113000"/>
  <p:notesSz cx="6858000" cy="9144000"/>
  <p:embeddedFontLst>
    <p:embeddedFont>
      <p:font typeface="キアロ" panose="020B0600070205080204" charset="-128"/>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647268-CB66-4AF2-A55B-8546AB3F7B41}" v="30" dt="2023-12-21T07:32:09.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81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綾乃 副島" userId="84476919b18ca047" providerId="LiveId" clId="{E2647268-CB66-4AF2-A55B-8546AB3F7B41}"/>
    <pc:docChg chg="undo custSel addSld delSld modSld">
      <pc:chgData name="綾乃 副島" userId="84476919b18ca047" providerId="LiveId" clId="{E2647268-CB66-4AF2-A55B-8546AB3F7B41}" dt="2023-12-21T07:32:42.187" v="409" actId="1076"/>
      <pc:docMkLst>
        <pc:docMk/>
      </pc:docMkLst>
      <pc:sldChg chg="delSp modSp mod">
        <pc:chgData name="綾乃 副島" userId="84476919b18ca047" providerId="LiveId" clId="{E2647268-CB66-4AF2-A55B-8546AB3F7B41}" dt="2023-12-21T07:03:34.838" v="73" actId="1038"/>
        <pc:sldMkLst>
          <pc:docMk/>
          <pc:sldMk cId="0" sldId="256"/>
        </pc:sldMkLst>
        <pc:spChg chg="del">
          <ac:chgData name="綾乃 副島" userId="84476919b18ca047" providerId="LiveId" clId="{E2647268-CB66-4AF2-A55B-8546AB3F7B41}" dt="2023-12-21T06:45:01.780" v="3" actId="478"/>
          <ac:spMkLst>
            <pc:docMk/>
            <pc:sldMk cId="0" sldId="256"/>
            <ac:spMk id="6" creationId="{00000000-0000-0000-0000-000000000000}"/>
          </ac:spMkLst>
        </pc:spChg>
        <pc:spChg chg="mod">
          <ac:chgData name="綾乃 副島" userId="84476919b18ca047" providerId="LiveId" clId="{E2647268-CB66-4AF2-A55B-8546AB3F7B41}" dt="2023-12-21T07:03:13.440" v="54" actId="1076"/>
          <ac:spMkLst>
            <pc:docMk/>
            <pc:sldMk cId="0" sldId="256"/>
            <ac:spMk id="11" creationId="{00000000-0000-0000-0000-000000000000}"/>
          </ac:spMkLst>
        </pc:spChg>
        <pc:spChg chg="mod">
          <ac:chgData name="綾乃 副島" userId="84476919b18ca047" providerId="LiveId" clId="{E2647268-CB66-4AF2-A55B-8546AB3F7B41}" dt="2023-12-21T07:03:02.370" v="53" actId="1076"/>
          <ac:spMkLst>
            <pc:docMk/>
            <pc:sldMk cId="0" sldId="256"/>
            <ac:spMk id="12" creationId="{00000000-0000-0000-0000-000000000000}"/>
          </ac:spMkLst>
        </pc:spChg>
        <pc:spChg chg="mod">
          <ac:chgData name="綾乃 副島" userId="84476919b18ca047" providerId="LiveId" clId="{E2647268-CB66-4AF2-A55B-8546AB3F7B41}" dt="2023-12-21T07:01:32.228" v="45" actId="1038"/>
          <ac:spMkLst>
            <pc:docMk/>
            <pc:sldMk cId="0" sldId="256"/>
            <ac:spMk id="13" creationId="{00000000-0000-0000-0000-000000000000}"/>
          </ac:spMkLst>
        </pc:spChg>
        <pc:spChg chg="mod">
          <ac:chgData name="綾乃 副島" userId="84476919b18ca047" providerId="LiveId" clId="{E2647268-CB66-4AF2-A55B-8546AB3F7B41}" dt="2023-12-21T07:03:34.838" v="73" actId="1038"/>
          <ac:spMkLst>
            <pc:docMk/>
            <pc:sldMk cId="0" sldId="256"/>
            <ac:spMk id="15" creationId="{00000000-0000-0000-0000-000000000000}"/>
          </ac:spMkLst>
        </pc:spChg>
      </pc:sldChg>
      <pc:sldChg chg="delSp modSp mod">
        <pc:chgData name="綾乃 副島" userId="84476919b18ca047" providerId="LiveId" clId="{E2647268-CB66-4AF2-A55B-8546AB3F7B41}" dt="2023-12-21T07:30:50.755" v="346" actId="20577"/>
        <pc:sldMkLst>
          <pc:docMk/>
          <pc:sldMk cId="0" sldId="257"/>
        </pc:sldMkLst>
        <pc:spChg chg="mod">
          <ac:chgData name="綾乃 副島" userId="84476919b18ca047" providerId="LiveId" clId="{E2647268-CB66-4AF2-A55B-8546AB3F7B41}" dt="2023-12-21T07:30:50.755" v="346" actId="20577"/>
          <ac:spMkLst>
            <pc:docMk/>
            <pc:sldMk cId="0" sldId="257"/>
            <ac:spMk id="8" creationId="{00000000-0000-0000-0000-000000000000}"/>
          </ac:spMkLst>
        </pc:spChg>
        <pc:spChg chg="del">
          <ac:chgData name="綾乃 副島" userId="84476919b18ca047" providerId="LiveId" clId="{E2647268-CB66-4AF2-A55B-8546AB3F7B41}" dt="2023-12-21T07:01:43.418" v="46" actId="478"/>
          <ac:spMkLst>
            <pc:docMk/>
            <pc:sldMk cId="0" sldId="257"/>
            <ac:spMk id="11" creationId="{00000000-0000-0000-0000-000000000000}"/>
          </ac:spMkLst>
        </pc:spChg>
        <pc:spChg chg="mod">
          <ac:chgData name="綾乃 副島" userId="84476919b18ca047" providerId="LiveId" clId="{E2647268-CB66-4AF2-A55B-8546AB3F7B41}" dt="2023-12-21T07:06:36.015" v="91" actId="1076"/>
          <ac:spMkLst>
            <pc:docMk/>
            <pc:sldMk cId="0" sldId="257"/>
            <ac:spMk id="13" creationId="{00000000-0000-0000-0000-000000000000}"/>
          </ac:spMkLst>
        </pc:spChg>
        <pc:grpChg chg="mod">
          <ac:chgData name="綾乃 副島" userId="84476919b18ca047" providerId="LiveId" clId="{E2647268-CB66-4AF2-A55B-8546AB3F7B41}" dt="2023-12-21T07:06:28.996" v="90" actId="1037"/>
          <ac:grpSpMkLst>
            <pc:docMk/>
            <pc:sldMk cId="0" sldId="257"/>
            <ac:grpSpMk id="9" creationId="{00000000-0000-0000-0000-000000000000}"/>
          </ac:grpSpMkLst>
        </pc:grpChg>
      </pc:sldChg>
      <pc:sldChg chg="addSp delSp modSp mod">
        <pc:chgData name="綾乃 副島" userId="84476919b18ca047" providerId="LiveId" clId="{E2647268-CB66-4AF2-A55B-8546AB3F7B41}" dt="2023-12-21T07:27:13.369" v="314" actId="1076"/>
        <pc:sldMkLst>
          <pc:docMk/>
          <pc:sldMk cId="0" sldId="258"/>
        </pc:sldMkLst>
        <pc:spChg chg="del">
          <ac:chgData name="綾乃 副島" userId="84476919b18ca047" providerId="LiveId" clId="{E2647268-CB66-4AF2-A55B-8546AB3F7B41}" dt="2023-12-21T07:07:40.917" v="98" actId="478"/>
          <ac:spMkLst>
            <pc:docMk/>
            <pc:sldMk cId="0" sldId="258"/>
            <ac:spMk id="8" creationId="{00000000-0000-0000-0000-000000000000}"/>
          </ac:spMkLst>
        </pc:spChg>
        <pc:spChg chg="del">
          <ac:chgData name="綾乃 副島" userId="84476919b18ca047" providerId="LiveId" clId="{E2647268-CB66-4AF2-A55B-8546AB3F7B41}" dt="2023-12-21T07:01:50.268" v="47" actId="478"/>
          <ac:spMkLst>
            <pc:docMk/>
            <pc:sldMk cId="0" sldId="258"/>
            <ac:spMk id="9" creationId="{00000000-0000-0000-0000-000000000000}"/>
          </ac:spMkLst>
        </pc:spChg>
        <pc:spChg chg="mod">
          <ac:chgData name="綾乃 副島" userId="84476919b18ca047" providerId="LiveId" clId="{E2647268-CB66-4AF2-A55B-8546AB3F7B41}" dt="2023-12-21T07:27:13.369" v="314" actId="1076"/>
          <ac:spMkLst>
            <pc:docMk/>
            <pc:sldMk cId="0" sldId="258"/>
            <ac:spMk id="12" creationId="{00000000-0000-0000-0000-000000000000}"/>
          </ac:spMkLst>
        </pc:spChg>
        <pc:spChg chg="mod">
          <ac:chgData name="綾乃 副島" userId="84476919b18ca047" providerId="LiveId" clId="{E2647268-CB66-4AF2-A55B-8546AB3F7B41}" dt="2023-12-21T07:02:07.058" v="50" actId="1076"/>
          <ac:spMkLst>
            <pc:docMk/>
            <pc:sldMk cId="0" sldId="258"/>
            <ac:spMk id="13" creationId="{00000000-0000-0000-0000-000000000000}"/>
          </ac:spMkLst>
        </pc:spChg>
        <pc:spChg chg="del">
          <ac:chgData name="綾乃 副島" userId="84476919b18ca047" providerId="LiveId" clId="{E2647268-CB66-4AF2-A55B-8546AB3F7B41}" dt="2023-12-21T07:02:18.147" v="52" actId="478"/>
          <ac:spMkLst>
            <pc:docMk/>
            <pc:sldMk cId="0" sldId="258"/>
            <ac:spMk id="14" creationId="{00000000-0000-0000-0000-000000000000}"/>
          </ac:spMkLst>
        </pc:spChg>
        <pc:spChg chg="add mod">
          <ac:chgData name="綾乃 副島" userId="84476919b18ca047" providerId="LiveId" clId="{E2647268-CB66-4AF2-A55B-8546AB3F7B41}" dt="2023-12-21T07:09:26.100" v="123" actId="207"/>
          <ac:spMkLst>
            <pc:docMk/>
            <pc:sldMk cId="0" sldId="258"/>
            <ac:spMk id="15" creationId="{2C9323AC-8C6F-32CC-E014-11833612B56B}"/>
          </ac:spMkLst>
        </pc:spChg>
        <pc:grpChg chg="del">
          <ac:chgData name="綾乃 副島" userId="84476919b18ca047" providerId="LiveId" clId="{E2647268-CB66-4AF2-A55B-8546AB3F7B41}" dt="2023-12-21T07:02:16.059" v="51" actId="478"/>
          <ac:grpSpMkLst>
            <pc:docMk/>
            <pc:sldMk cId="0" sldId="258"/>
            <ac:grpSpMk id="10" creationId="{00000000-0000-0000-0000-000000000000}"/>
          </ac:grpSpMkLst>
        </pc:grpChg>
      </pc:sldChg>
      <pc:sldChg chg="addSp delSp modSp mod">
        <pc:chgData name="綾乃 副島" userId="84476919b18ca047" providerId="LiveId" clId="{E2647268-CB66-4AF2-A55B-8546AB3F7B41}" dt="2023-12-21T07:27:04.310" v="313" actId="1076"/>
        <pc:sldMkLst>
          <pc:docMk/>
          <pc:sldMk cId="0" sldId="259"/>
        </pc:sldMkLst>
        <pc:spChg chg="del">
          <ac:chgData name="綾乃 副島" userId="84476919b18ca047" providerId="LiveId" clId="{E2647268-CB66-4AF2-A55B-8546AB3F7B41}" dt="2023-12-21T07:07:39.039" v="97" actId="478"/>
          <ac:spMkLst>
            <pc:docMk/>
            <pc:sldMk cId="0" sldId="259"/>
            <ac:spMk id="8" creationId="{00000000-0000-0000-0000-000000000000}"/>
          </ac:spMkLst>
        </pc:spChg>
        <pc:spChg chg="mod">
          <ac:chgData name="綾乃 副島" userId="84476919b18ca047" providerId="LiveId" clId="{E2647268-CB66-4AF2-A55B-8546AB3F7B41}" dt="2023-12-21T07:27:04.310" v="313" actId="1076"/>
          <ac:spMkLst>
            <pc:docMk/>
            <pc:sldMk cId="0" sldId="259"/>
            <ac:spMk id="11" creationId="{00000000-0000-0000-0000-000000000000}"/>
          </ac:spMkLst>
        </pc:spChg>
        <pc:spChg chg="mod">
          <ac:chgData name="綾乃 副島" userId="84476919b18ca047" providerId="LiveId" clId="{E2647268-CB66-4AF2-A55B-8546AB3F7B41}" dt="2023-12-21T07:07:18.974" v="94" actId="1076"/>
          <ac:spMkLst>
            <pc:docMk/>
            <pc:sldMk cId="0" sldId="259"/>
            <ac:spMk id="12" creationId="{00000000-0000-0000-0000-000000000000}"/>
          </ac:spMkLst>
        </pc:spChg>
        <pc:spChg chg="del mod">
          <ac:chgData name="綾乃 副島" userId="84476919b18ca047" providerId="LiveId" clId="{E2647268-CB66-4AF2-A55B-8546AB3F7B41}" dt="2023-12-21T07:09:52.115" v="126" actId="478"/>
          <ac:spMkLst>
            <pc:docMk/>
            <pc:sldMk cId="0" sldId="259"/>
            <ac:spMk id="13" creationId="{00000000-0000-0000-0000-000000000000}"/>
          </ac:spMkLst>
        </pc:spChg>
        <pc:spChg chg="add mod">
          <ac:chgData name="綾乃 副島" userId="84476919b18ca047" providerId="LiveId" clId="{E2647268-CB66-4AF2-A55B-8546AB3F7B41}" dt="2023-12-21T07:09:33.649" v="124"/>
          <ac:spMkLst>
            <pc:docMk/>
            <pc:sldMk cId="0" sldId="259"/>
            <ac:spMk id="14" creationId="{4AB655C2-C79B-51E9-51F2-E7D3010BCC7B}"/>
          </ac:spMkLst>
        </pc:spChg>
        <pc:spChg chg="add del mod">
          <ac:chgData name="綾乃 副島" userId="84476919b18ca047" providerId="LiveId" clId="{E2647268-CB66-4AF2-A55B-8546AB3F7B41}" dt="2023-12-21T07:10:00.319" v="128"/>
          <ac:spMkLst>
            <pc:docMk/>
            <pc:sldMk cId="0" sldId="259"/>
            <ac:spMk id="15" creationId="{45C6AD7E-F5CB-A387-8B72-D96AC40BF6D2}"/>
          </ac:spMkLst>
        </pc:spChg>
        <pc:grpChg chg="del">
          <ac:chgData name="綾乃 副島" userId="84476919b18ca047" providerId="LiveId" clId="{E2647268-CB66-4AF2-A55B-8546AB3F7B41}" dt="2023-12-21T07:09:50.040" v="125" actId="478"/>
          <ac:grpSpMkLst>
            <pc:docMk/>
            <pc:sldMk cId="0" sldId="259"/>
            <ac:grpSpMk id="9" creationId="{00000000-0000-0000-0000-000000000000}"/>
          </ac:grpSpMkLst>
        </pc:grpChg>
      </pc:sldChg>
      <pc:sldChg chg="addSp delSp modSp mod">
        <pc:chgData name="綾乃 副島" userId="84476919b18ca047" providerId="LiveId" clId="{E2647268-CB66-4AF2-A55B-8546AB3F7B41}" dt="2023-12-21T07:27:26.229" v="315" actId="1076"/>
        <pc:sldMkLst>
          <pc:docMk/>
          <pc:sldMk cId="0" sldId="260"/>
        </pc:sldMkLst>
        <pc:spChg chg="del">
          <ac:chgData name="綾乃 副島" userId="84476919b18ca047" providerId="LiveId" clId="{E2647268-CB66-4AF2-A55B-8546AB3F7B41}" dt="2023-12-21T07:10:57.065" v="131" actId="478"/>
          <ac:spMkLst>
            <pc:docMk/>
            <pc:sldMk cId="0" sldId="260"/>
            <ac:spMk id="6" creationId="{00000000-0000-0000-0000-000000000000}"/>
          </ac:spMkLst>
        </pc:spChg>
        <pc:spChg chg="del">
          <ac:chgData name="綾乃 副島" userId="84476919b18ca047" providerId="LiveId" clId="{E2647268-CB66-4AF2-A55B-8546AB3F7B41}" dt="2023-12-21T07:11:00.190" v="134" actId="478"/>
          <ac:spMkLst>
            <pc:docMk/>
            <pc:sldMk cId="0" sldId="260"/>
            <ac:spMk id="9" creationId="{00000000-0000-0000-0000-000000000000}"/>
          </ac:spMkLst>
        </pc:spChg>
        <pc:spChg chg="mod">
          <ac:chgData name="綾乃 副島" userId="84476919b18ca047" providerId="LiveId" clId="{E2647268-CB66-4AF2-A55B-8546AB3F7B41}" dt="2023-12-21T07:27:26.229" v="315" actId="1076"/>
          <ac:spMkLst>
            <pc:docMk/>
            <pc:sldMk cId="0" sldId="260"/>
            <ac:spMk id="24" creationId="{00000000-0000-0000-0000-000000000000}"/>
          </ac:spMkLst>
        </pc:spChg>
        <pc:spChg chg="del">
          <ac:chgData name="綾乃 副島" userId="84476919b18ca047" providerId="LiveId" clId="{E2647268-CB66-4AF2-A55B-8546AB3F7B41}" dt="2023-12-21T07:10:59.622" v="133" actId="478"/>
          <ac:spMkLst>
            <pc:docMk/>
            <pc:sldMk cId="0" sldId="260"/>
            <ac:spMk id="25" creationId="{00000000-0000-0000-0000-000000000000}"/>
          </ac:spMkLst>
        </pc:spChg>
        <pc:spChg chg="mod">
          <ac:chgData name="綾乃 副島" userId="84476919b18ca047" providerId="LiveId" clId="{E2647268-CB66-4AF2-A55B-8546AB3F7B41}" dt="2023-12-21T07:11:13.008" v="139" actId="1076"/>
          <ac:spMkLst>
            <pc:docMk/>
            <pc:sldMk cId="0" sldId="260"/>
            <ac:spMk id="26" creationId="{00000000-0000-0000-0000-000000000000}"/>
          </ac:spMkLst>
        </pc:spChg>
        <pc:spChg chg="del">
          <ac:chgData name="綾乃 副島" userId="84476919b18ca047" providerId="LiveId" clId="{E2647268-CB66-4AF2-A55B-8546AB3F7B41}" dt="2023-12-21T07:11:07.665" v="138" actId="478"/>
          <ac:spMkLst>
            <pc:docMk/>
            <pc:sldMk cId="0" sldId="260"/>
            <ac:spMk id="27" creationId="{00000000-0000-0000-0000-000000000000}"/>
          </ac:spMkLst>
        </pc:spChg>
        <pc:spChg chg="del">
          <ac:chgData name="綾乃 副島" userId="84476919b18ca047" providerId="LiveId" clId="{E2647268-CB66-4AF2-A55B-8546AB3F7B41}" dt="2023-12-21T07:11:04.311" v="136" actId="478"/>
          <ac:spMkLst>
            <pc:docMk/>
            <pc:sldMk cId="0" sldId="260"/>
            <ac:spMk id="28" creationId="{00000000-0000-0000-0000-000000000000}"/>
          </ac:spMkLst>
        </pc:spChg>
        <pc:spChg chg="add mod">
          <ac:chgData name="綾乃 副島" userId="84476919b18ca047" providerId="LiveId" clId="{E2647268-CB66-4AF2-A55B-8546AB3F7B41}" dt="2023-12-21T07:11:34.913" v="142"/>
          <ac:spMkLst>
            <pc:docMk/>
            <pc:sldMk cId="0" sldId="260"/>
            <ac:spMk id="29" creationId="{7E49F9BD-ECBF-9AF1-8D3C-B21DF975468D}"/>
          </ac:spMkLst>
        </pc:spChg>
        <pc:grpChg chg="del">
          <ac:chgData name="綾乃 副島" userId="84476919b18ca047" providerId="LiveId" clId="{E2647268-CB66-4AF2-A55B-8546AB3F7B41}" dt="2023-12-21T07:11:13.976" v="140" actId="478"/>
          <ac:grpSpMkLst>
            <pc:docMk/>
            <pc:sldMk cId="0" sldId="260"/>
            <ac:grpSpMk id="10" creationId="{00000000-0000-0000-0000-000000000000}"/>
          </ac:grpSpMkLst>
        </pc:grpChg>
        <pc:grpChg chg="del">
          <ac:chgData name="綾乃 副島" userId="84476919b18ca047" providerId="LiveId" clId="{E2647268-CB66-4AF2-A55B-8546AB3F7B41}" dt="2023-12-21T07:11:05.244" v="137" actId="478"/>
          <ac:grpSpMkLst>
            <pc:docMk/>
            <pc:sldMk cId="0" sldId="260"/>
            <ac:grpSpMk id="14" creationId="{00000000-0000-0000-0000-000000000000}"/>
          </ac:grpSpMkLst>
        </pc:grpChg>
        <pc:grpChg chg="del">
          <ac:chgData name="綾乃 副島" userId="84476919b18ca047" providerId="LiveId" clId="{E2647268-CB66-4AF2-A55B-8546AB3F7B41}" dt="2023-12-21T07:11:18.374" v="141" actId="478"/>
          <ac:grpSpMkLst>
            <pc:docMk/>
            <pc:sldMk cId="0" sldId="260"/>
            <ac:grpSpMk id="16" creationId="{00000000-0000-0000-0000-000000000000}"/>
          </ac:grpSpMkLst>
        </pc:grpChg>
        <pc:grpChg chg="del">
          <ac:chgData name="綾乃 副島" userId="84476919b18ca047" providerId="LiveId" clId="{E2647268-CB66-4AF2-A55B-8546AB3F7B41}" dt="2023-12-21T07:10:57.869" v="132" actId="478"/>
          <ac:grpSpMkLst>
            <pc:docMk/>
            <pc:sldMk cId="0" sldId="260"/>
            <ac:grpSpMk id="19" creationId="{00000000-0000-0000-0000-000000000000}"/>
          </ac:grpSpMkLst>
        </pc:grpChg>
        <pc:grpChg chg="del">
          <ac:chgData name="綾乃 副島" userId="84476919b18ca047" providerId="LiveId" clId="{E2647268-CB66-4AF2-A55B-8546AB3F7B41}" dt="2023-12-21T07:11:01.543" v="135" actId="478"/>
          <ac:grpSpMkLst>
            <pc:docMk/>
            <pc:sldMk cId="0" sldId="260"/>
            <ac:grpSpMk id="22" creationId="{00000000-0000-0000-0000-000000000000}"/>
          </ac:grpSpMkLst>
        </pc:grpChg>
      </pc:sldChg>
      <pc:sldChg chg="addSp delSp modSp mod">
        <pc:chgData name="綾乃 副島" userId="84476919b18ca047" providerId="LiveId" clId="{E2647268-CB66-4AF2-A55B-8546AB3F7B41}" dt="2023-12-21T07:31:43.233" v="367" actId="1076"/>
        <pc:sldMkLst>
          <pc:docMk/>
          <pc:sldMk cId="0" sldId="261"/>
        </pc:sldMkLst>
        <pc:spChg chg="del">
          <ac:chgData name="綾乃 副島" userId="84476919b18ca047" providerId="LiveId" clId="{E2647268-CB66-4AF2-A55B-8546AB3F7B41}" dt="2023-12-21T07:12:04.880" v="145" actId="478"/>
          <ac:spMkLst>
            <pc:docMk/>
            <pc:sldMk cId="0" sldId="261"/>
            <ac:spMk id="8" creationId="{00000000-0000-0000-0000-000000000000}"/>
          </ac:spMkLst>
        </pc:spChg>
        <pc:spChg chg="mod">
          <ac:chgData name="綾乃 副島" userId="84476919b18ca047" providerId="LiveId" clId="{E2647268-CB66-4AF2-A55B-8546AB3F7B41}" dt="2023-12-21T07:31:43.233" v="367" actId="1076"/>
          <ac:spMkLst>
            <pc:docMk/>
            <pc:sldMk cId="0" sldId="261"/>
            <ac:spMk id="9" creationId="{00000000-0000-0000-0000-000000000000}"/>
          </ac:spMkLst>
        </pc:spChg>
        <pc:spChg chg="mod">
          <ac:chgData name="綾乃 副島" userId="84476919b18ca047" providerId="LiveId" clId="{E2647268-CB66-4AF2-A55B-8546AB3F7B41}" dt="2023-12-21T07:12:17.560" v="146" actId="1076"/>
          <ac:spMkLst>
            <pc:docMk/>
            <pc:sldMk cId="0" sldId="261"/>
            <ac:spMk id="10" creationId="{00000000-0000-0000-0000-000000000000}"/>
          </ac:spMkLst>
        </pc:spChg>
        <pc:spChg chg="add mod">
          <ac:chgData name="綾乃 副島" userId="84476919b18ca047" providerId="LiveId" clId="{E2647268-CB66-4AF2-A55B-8546AB3F7B41}" dt="2023-12-21T07:12:29.712" v="147"/>
          <ac:spMkLst>
            <pc:docMk/>
            <pc:sldMk cId="0" sldId="261"/>
            <ac:spMk id="11" creationId="{8915309D-BB8D-8C61-FB39-750A69DD18CE}"/>
          </ac:spMkLst>
        </pc:spChg>
      </pc:sldChg>
      <pc:sldChg chg="addSp delSp modSp del mod">
        <pc:chgData name="綾乃 副島" userId="84476919b18ca047" providerId="LiveId" clId="{E2647268-CB66-4AF2-A55B-8546AB3F7B41}" dt="2023-12-21T07:31:49.816" v="368" actId="47"/>
        <pc:sldMkLst>
          <pc:docMk/>
          <pc:sldMk cId="0" sldId="262"/>
        </pc:sldMkLst>
        <pc:spChg chg="mod">
          <ac:chgData name="綾乃 副島" userId="84476919b18ca047" providerId="LiveId" clId="{E2647268-CB66-4AF2-A55B-8546AB3F7B41}" dt="2023-12-21T07:13:02.070" v="157" actId="1076"/>
          <ac:spMkLst>
            <pc:docMk/>
            <pc:sldMk cId="0" sldId="262"/>
            <ac:spMk id="4" creationId="{00000000-0000-0000-0000-000000000000}"/>
          </ac:spMkLst>
        </pc:spChg>
        <pc:spChg chg="del">
          <ac:chgData name="綾乃 副島" userId="84476919b18ca047" providerId="LiveId" clId="{E2647268-CB66-4AF2-A55B-8546AB3F7B41}" dt="2023-12-21T07:12:32.731" v="148" actId="478"/>
          <ac:spMkLst>
            <pc:docMk/>
            <pc:sldMk cId="0" sldId="262"/>
            <ac:spMk id="5" creationId="{00000000-0000-0000-0000-000000000000}"/>
          </ac:spMkLst>
        </pc:spChg>
        <pc:spChg chg="del">
          <ac:chgData name="綾乃 副島" userId="84476919b18ca047" providerId="LiveId" clId="{E2647268-CB66-4AF2-A55B-8546AB3F7B41}" dt="2023-12-21T07:12:33.269" v="149" actId="478"/>
          <ac:spMkLst>
            <pc:docMk/>
            <pc:sldMk cId="0" sldId="262"/>
            <ac:spMk id="6" creationId="{00000000-0000-0000-0000-000000000000}"/>
          </ac:spMkLst>
        </pc:spChg>
        <pc:spChg chg="mod">
          <ac:chgData name="綾乃 副島" userId="84476919b18ca047" providerId="LiveId" clId="{E2647268-CB66-4AF2-A55B-8546AB3F7B41}" dt="2023-12-21T07:12:52.800" v="155" actId="1076"/>
          <ac:spMkLst>
            <pc:docMk/>
            <pc:sldMk cId="0" sldId="262"/>
            <ac:spMk id="9" creationId="{00000000-0000-0000-0000-000000000000}"/>
          </ac:spMkLst>
        </pc:spChg>
        <pc:spChg chg="mod">
          <ac:chgData name="綾乃 副島" userId="84476919b18ca047" providerId="LiveId" clId="{E2647268-CB66-4AF2-A55B-8546AB3F7B41}" dt="2023-12-21T07:13:06.010" v="158" actId="1076"/>
          <ac:spMkLst>
            <pc:docMk/>
            <pc:sldMk cId="0" sldId="262"/>
            <ac:spMk id="12" creationId="{00000000-0000-0000-0000-000000000000}"/>
          </ac:spMkLst>
        </pc:spChg>
        <pc:spChg chg="add del mod">
          <ac:chgData name="綾乃 副島" userId="84476919b18ca047" providerId="LiveId" clId="{E2647268-CB66-4AF2-A55B-8546AB3F7B41}" dt="2023-12-21T07:12:46.830" v="154"/>
          <ac:spMkLst>
            <pc:docMk/>
            <pc:sldMk cId="0" sldId="262"/>
            <ac:spMk id="13" creationId="{AE755888-0A79-DDE8-3637-674B3BB5BF7A}"/>
          </ac:spMkLst>
        </pc:spChg>
        <pc:grpChg chg="mod">
          <ac:chgData name="綾乃 副島" userId="84476919b18ca047" providerId="LiveId" clId="{E2647268-CB66-4AF2-A55B-8546AB3F7B41}" dt="2023-12-21T07:12:44.722" v="152" actId="1076"/>
          <ac:grpSpMkLst>
            <pc:docMk/>
            <pc:sldMk cId="0" sldId="262"/>
            <ac:grpSpMk id="7" creationId="{00000000-0000-0000-0000-000000000000}"/>
          </ac:grpSpMkLst>
        </pc:grpChg>
      </pc:sldChg>
      <pc:sldChg chg="addSp delSp modSp mod">
        <pc:chgData name="綾乃 副島" userId="84476919b18ca047" providerId="LiveId" clId="{E2647268-CB66-4AF2-A55B-8546AB3F7B41}" dt="2023-12-21T07:13:29.890" v="163" actId="1076"/>
        <pc:sldMkLst>
          <pc:docMk/>
          <pc:sldMk cId="0" sldId="263"/>
        </pc:sldMkLst>
        <pc:spChg chg="mod">
          <ac:chgData name="綾乃 副島" userId="84476919b18ca047" providerId="LiveId" clId="{E2647268-CB66-4AF2-A55B-8546AB3F7B41}" dt="2023-12-21T07:13:29.890" v="163" actId="1076"/>
          <ac:spMkLst>
            <pc:docMk/>
            <pc:sldMk cId="0" sldId="263"/>
            <ac:spMk id="6" creationId="{00000000-0000-0000-0000-000000000000}"/>
          </ac:spMkLst>
        </pc:spChg>
        <pc:spChg chg="del">
          <ac:chgData name="綾乃 副島" userId="84476919b18ca047" providerId="LiveId" clId="{E2647268-CB66-4AF2-A55B-8546AB3F7B41}" dt="2023-12-21T07:13:14.400" v="159" actId="478"/>
          <ac:spMkLst>
            <pc:docMk/>
            <pc:sldMk cId="0" sldId="263"/>
            <ac:spMk id="7" creationId="{00000000-0000-0000-0000-000000000000}"/>
          </ac:spMkLst>
        </pc:spChg>
        <pc:spChg chg="mod">
          <ac:chgData name="綾乃 副島" userId="84476919b18ca047" providerId="LiveId" clId="{E2647268-CB66-4AF2-A55B-8546AB3F7B41}" dt="2023-12-21T07:13:22.753" v="161" actId="1076"/>
          <ac:spMkLst>
            <pc:docMk/>
            <pc:sldMk cId="0" sldId="263"/>
            <ac:spMk id="10" creationId="{00000000-0000-0000-0000-000000000000}"/>
          </ac:spMkLst>
        </pc:spChg>
        <pc:spChg chg="add mod">
          <ac:chgData name="綾乃 副島" userId="84476919b18ca047" providerId="LiveId" clId="{E2647268-CB66-4AF2-A55B-8546AB3F7B41}" dt="2023-12-21T07:13:15.327" v="160"/>
          <ac:spMkLst>
            <pc:docMk/>
            <pc:sldMk cId="0" sldId="263"/>
            <ac:spMk id="11" creationId="{D988309B-3895-9496-8E18-27ED8989599A}"/>
          </ac:spMkLst>
        </pc:spChg>
      </pc:sldChg>
      <pc:sldChg chg="addSp delSp modSp mod">
        <pc:chgData name="綾乃 副島" userId="84476919b18ca047" providerId="LiveId" clId="{E2647268-CB66-4AF2-A55B-8546AB3F7B41}" dt="2023-12-21T07:28:20.741" v="317" actId="1076"/>
        <pc:sldMkLst>
          <pc:docMk/>
          <pc:sldMk cId="0" sldId="264"/>
        </pc:sldMkLst>
        <pc:spChg chg="del">
          <ac:chgData name="綾乃 副島" userId="84476919b18ca047" providerId="LiveId" clId="{E2647268-CB66-4AF2-A55B-8546AB3F7B41}" dt="2023-12-21T07:13:36.664" v="164" actId="478"/>
          <ac:spMkLst>
            <pc:docMk/>
            <pc:sldMk cId="0" sldId="264"/>
            <ac:spMk id="6" creationId="{00000000-0000-0000-0000-000000000000}"/>
          </ac:spMkLst>
        </pc:spChg>
        <pc:spChg chg="del">
          <ac:chgData name="綾乃 副島" userId="84476919b18ca047" providerId="LiveId" clId="{E2647268-CB66-4AF2-A55B-8546AB3F7B41}" dt="2023-12-21T07:13:39.921" v="168" actId="478"/>
          <ac:spMkLst>
            <pc:docMk/>
            <pc:sldMk cId="0" sldId="264"/>
            <ac:spMk id="9" creationId="{00000000-0000-0000-0000-000000000000}"/>
          </ac:spMkLst>
        </pc:spChg>
        <pc:spChg chg="mod">
          <ac:chgData name="綾乃 副島" userId="84476919b18ca047" providerId="LiveId" clId="{E2647268-CB66-4AF2-A55B-8546AB3F7B41}" dt="2023-12-21T07:28:20.741" v="317" actId="1076"/>
          <ac:spMkLst>
            <pc:docMk/>
            <pc:sldMk cId="0" sldId="264"/>
            <ac:spMk id="15" creationId="{00000000-0000-0000-0000-000000000000}"/>
          </ac:spMkLst>
        </pc:spChg>
        <pc:spChg chg="mod">
          <ac:chgData name="綾乃 副島" userId="84476919b18ca047" providerId="LiveId" clId="{E2647268-CB66-4AF2-A55B-8546AB3F7B41}" dt="2023-12-21T07:15:05.692" v="186" actId="1076"/>
          <ac:spMkLst>
            <pc:docMk/>
            <pc:sldMk cId="0" sldId="264"/>
            <ac:spMk id="16" creationId="{00000000-0000-0000-0000-000000000000}"/>
          </ac:spMkLst>
        </pc:spChg>
        <pc:spChg chg="del mod">
          <ac:chgData name="綾乃 副島" userId="84476919b18ca047" providerId="LiveId" clId="{E2647268-CB66-4AF2-A55B-8546AB3F7B41}" dt="2023-12-21T07:13:42.076" v="169" actId="478"/>
          <ac:spMkLst>
            <pc:docMk/>
            <pc:sldMk cId="0" sldId="264"/>
            <ac:spMk id="19" creationId="{00000000-0000-0000-0000-000000000000}"/>
          </ac:spMkLst>
        </pc:spChg>
        <pc:spChg chg="add del mod">
          <ac:chgData name="綾乃 副島" userId="84476919b18ca047" providerId="LiveId" clId="{E2647268-CB66-4AF2-A55B-8546AB3F7B41}" dt="2023-12-21T07:13:57.913" v="176"/>
          <ac:spMkLst>
            <pc:docMk/>
            <pc:sldMk cId="0" sldId="264"/>
            <ac:spMk id="20" creationId="{D37A75AA-D8C8-8695-FE2E-690CFA37407F}"/>
          </ac:spMkLst>
        </pc:spChg>
        <pc:spChg chg="add mod">
          <ac:chgData name="綾乃 副島" userId="84476919b18ca047" providerId="LiveId" clId="{E2647268-CB66-4AF2-A55B-8546AB3F7B41}" dt="2023-12-21T07:16:21.763" v="192"/>
          <ac:spMkLst>
            <pc:docMk/>
            <pc:sldMk cId="0" sldId="264"/>
            <ac:spMk id="21" creationId="{30958511-9760-3E8E-0998-EEF99AB0E119}"/>
          </ac:spMkLst>
        </pc:spChg>
        <pc:grpChg chg="mod">
          <ac:chgData name="綾乃 副島" userId="84476919b18ca047" providerId="LiveId" clId="{E2647268-CB66-4AF2-A55B-8546AB3F7B41}" dt="2023-12-21T07:14:47.164" v="184" actId="1076"/>
          <ac:grpSpMkLst>
            <pc:docMk/>
            <pc:sldMk cId="0" sldId="264"/>
            <ac:grpSpMk id="4" creationId="{00000000-0000-0000-0000-000000000000}"/>
          </ac:grpSpMkLst>
        </pc:grpChg>
        <pc:grpChg chg="mod">
          <ac:chgData name="綾乃 副島" userId="84476919b18ca047" providerId="LiveId" clId="{E2647268-CB66-4AF2-A55B-8546AB3F7B41}" dt="2023-12-21T07:13:54.683" v="175" actId="1076"/>
          <ac:grpSpMkLst>
            <pc:docMk/>
            <pc:sldMk cId="0" sldId="264"/>
            <ac:grpSpMk id="7" creationId="{00000000-0000-0000-0000-000000000000}"/>
          </ac:grpSpMkLst>
        </pc:grpChg>
        <pc:grpChg chg="del">
          <ac:chgData name="綾乃 副島" userId="84476919b18ca047" providerId="LiveId" clId="{E2647268-CB66-4AF2-A55B-8546AB3F7B41}" dt="2023-12-21T07:13:37.506" v="165" actId="478"/>
          <ac:grpSpMkLst>
            <pc:docMk/>
            <pc:sldMk cId="0" sldId="264"/>
            <ac:grpSpMk id="10" creationId="{00000000-0000-0000-0000-000000000000}"/>
          </ac:grpSpMkLst>
        </pc:grpChg>
        <pc:grpChg chg="del">
          <ac:chgData name="綾乃 副島" userId="84476919b18ca047" providerId="LiveId" clId="{E2647268-CB66-4AF2-A55B-8546AB3F7B41}" dt="2023-12-21T07:13:43.586" v="170" actId="478"/>
          <ac:grpSpMkLst>
            <pc:docMk/>
            <pc:sldMk cId="0" sldId="264"/>
            <ac:grpSpMk id="12" creationId="{00000000-0000-0000-0000-000000000000}"/>
          </ac:grpSpMkLst>
        </pc:grpChg>
        <pc:grpChg chg="del">
          <ac:chgData name="綾乃 副島" userId="84476919b18ca047" providerId="LiveId" clId="{E2647268-CB66-4AF2-A55B-8546AB3F7B41}" dt="2023-12-21T07:13:38.049" v="166" actId="478"/>
          <ac:grpSpMkLst>
            <pc:docMk/>
            <pc:sldMk cId="0" sldId="264"/>
            <ac:grpSpMk id="17" creationId="{00000000-0000-0000-0000-000000000000}"/>
          </ac:grpSpMkLst>
        </pc:grpChg>
      </pc:sldChg>
      <pc:sldChg chg="addSp delSp modSp mod">
        <pc:chgData name="綾乃 副島" userId="84476919b18ca047" providerId="LiveId" clId="{E2647268-CB66-4AF2-A55B-8546AB3F7B41}" dt="2023-12-21T07:32:20.704" v="408" actId="20577"/>
        <pc:sldMkLst>
          <pc:docMk/>
          <pc:sldMk cId="0" sldId="265"/>
        </pc:sldMkLst>
        <pc:spChg chg="del">
          <ac:chgData name="綾乃 副島" userId="84476919b18ca047" providerId="LiveId" clId="{E2647268-CB66-4AF2-A55B-8546AB3F7B41}" dt="2023-12-21T07:17:07.859" v="197" actId="478"/>
          <ac:spMkLst>
            <pc:docMk/>
            <pc:sldMk cId="0" sldId="265"/>
            <ac:spMk id="8" creationId="{00000000-0000-0000-0000-000000000000}"/>
          </ac:spMkLst>
        </pc:spChg>
        <pc:spChg chg="del">
          <ac:chgData name="綾乃 副島" userId="84476919b18ca047" providerId="LiveId" clId="{E2647268-CB66-4AF2-A55B-8546AB3F7B41}" dt="2023-12-21T07:17:09.982" v="199" actId="478"/>
          <ac:spMkLst>
            <pc:docMk/>
            <pc:sldMk cId="0" sldId="265"/>
            <ac:spMk id="11" creationId="{00000000-0000-0000-0000-000000000000}"/>
          </ac:spMkLst>
        </pc:spChg>
        <pc:spChg chg="del">
          <ac:chgData name="綾乃 副島" userId="84476919b18ca047" providerId="LiveId" clId="{E2647268-CB66-4AF2-A55B-8546AB3F7B41}" dt="2023-12-21T07:17:08.988" v="198" actId="478"/>
          <ac:spMkLst>
            <pc:docMk/>
            <pc:sldMk cId="0" sldId="265"/>
            <ac:spMk id="12" creationId="{00000000-0000-0000-0000-000000000000}"/>
          </ac:spMkLst>
        </pc:spChg>
        <pc:spChg chg="mod">
          <ac:chgData name="綾乃 副島" userId="84476919b18ca047" providerId="LiveId" clId="{E2647268-CB66-4AF2-A55B-8546AB3F7B41}" dt="2023-12-21T07:28:28.090" v="318" actId="1076"/>
          <ac:spMkLst>
            <pc:docMk/>
            <pc:sldMk cId="0" sldId="265"/>
            <ac:spMk id="13" creationId="{00000000-0000-0000-0000-000000000000}"/>
          </ac:spMkLst>
        </pc:spChg>
        <pc:spChg chg="del mod">
          <ac:chgData name="綾乃 副島" userId="84476919b18ca047" providerId="LiveId" clId="{E2647268-CB66-4AF2-A55B-8546AB3F7B41}" dt="2023-12-21T07:17:18.332" v="204" actId="478"/>
          <ac:spMkLst>
            <pc:docMk/>
            <pc:sldMk cId="0" sldId="265"/>
            <ac:spMk id="14" creationId="{00000000-0000-0000-0000-000000000000}"/>
          </ac:spMkLst>
        </pc:spChg>
        <pc:spChg chg="del">
          <ac:chgData name="綾乃 副島" userId="84476919b18ca047" providerId="LiveId" clId="{E2647268-CB66-4AF2-A55B-8546AB3F7B41}" dt="2023-12-21T07:17:23.935" v="207" actId="478"/>
          <ac:spMkLst>
            <pc:docMk/>
            <pc:sldMk cId="0" sldId="265"/>
            <ac:spMk id="15" creationId="{00000000-0000-0000-0000-000000000000}"/>
          </ac:spMkLst>
        </pc:spChg>
        <pc:spChg chg="del">
          <ac:chgData name="綾乃 副島" userId="84476919b18ca047" providerId="LiveId" clId="{E2647268-CB66-4AF2-A55B-8546AB3F7B41}" dt="2023-12-21T07:17:16.136" v="202" actId="478"/>
          <ac:spMkLst>
            <pc:docMk/>
            <pc:sldMk cId="0" sldId="265"/>
            <ac:spMk id="18" creationId="{00000000-0000-0000-0000-000000000000}"/>
          </ac:spMkLst>
        </pc:spChg>
        <pc:spChg chg="add mod">
          <ac:chgData name="綾乃 副島" userId="84476919b18ca047" providerId="LiveId" clId="{E2647268-CB66-4AF2-A55B-8546AB3F7B41}" dt="2023-12-21T07:23:31.080" v="287"/>
          <ac:spMkLst>
            <pc:docMk/>
            <pc:sldMk cId="0" sldId="265"/>
            <ac:spMk id="22" creationId="{9A8FF89D-B5C9-6E23-868F-ADCBFD8B7C36}"/>
          </ac:spMkLst>
        </pc:spChg>
        <pc:spChg chg="mod">
          <ac:chgData name="綾乃 副島" userId="84476919b18ca047" providerId="LiveId" clId="{E2647268-CB66-4AF2-A55B-8546AB3F7B41}" dt="2023-12-21T07:32:09.583" v="369"/>
          <ac:spMkLst>
            <pc:docMk/>
            <pc:sldMk cId="0" sldId="265"/>
            <ac:spMk id="24" creationId="{DB535F43-3EA0-BF14-6928-3BE0EC6F288C}"/>
          </ac:spMkLst>
        </pc:spChg>
        <pc:spChg chg="add mod">
          <ac:chgData name="綾乃 副島" userId="84476919b18ca047" providerId="LiveId" clId="{E2647268-CB66-4AF2-A55B-8546AB3F7B41}" dt="2023-12-21T07:32:20.704" v="408" actId="20577"/>
          <ac:spMkLst>
            <pc:docMk/>
            <pc:sldMk cId="0" sldId="265"/>
            <ac:spMk id="25" creationId="{9D0BF4DC-811F-A855-4924-0EF265DC07AF}"/>
          </ac:spMkLst>
        </pc:spChg>
        <pc:grpChg chg="mod">
          <ac:chgData name="綾乃 副島" userId="84476919b18ca047" providerId="LiveId" clId="{E2647268-CB66-4AF2-A55B-8546AB3F7B41}" dt="2023-12-21T07:16:55.626" v="195" actId="1076"/>
          <ac:grpSpMkLst>
            <pc:docMk/>
            <pc:sldMk cId="0" sldId="265"/>
            <ac:grpSpMk id="4" creationId="{00000000-0000-0000-0000-000000000000}"/>
          </ac:grpSpMkLst>
        </pc:grpChg>
        <pc:grpChg chg="del">
          <ac:chgData name="綾乃 副島" userId="84476919b18ca047" providerId="LiveId" clId="{E2647268-CB66-4AF2-A55B-8546AB3F7B41}" dt="2023-12-21T07:17:19" v="205" actId="478"/>
          <ac:grpSpMkLst>
            <pc:docMk/>
            <pc:sldMk cId="0" sldId="265"/>
            <ac:grpSpMk id="6" creationId="{00000000-0000-0000-0000-000000000000}"/>
          </ac:grpSpMkLst>
        </pc:grpChg>
        <pc:grpChg chg="del">
          <ac:chgData name="綾乃 副島" userId="84476919b18ca047" providerId="LiveId" clId="{E2647268-CB66-4AF2-A55B-8546AB3F7B41}" dt="2023-12-21T07:17:21.326" v="206" actId="478"/>
          <ac:grpSpMkLst>
            <pc:docMk/>
            <pc:sldMk cId="0" sldId="265"/>
            <ac:grpSpMk id="9" creationId="{00000000-0000-0000-0000-000000000000}"/>
          </ac:grpSpMkLst>
        </pc:grpChg>
        <pc:grpChg chg="del">
          <ac:chgData name="綾乃 副島" userId="84476919b18ca047" providerId="LiveId" clId="{E2647268-CB66-4AF2-A55B-8546AB3F7B41}" dt="2023-12-21T07:17:13.561" v="201" actId="478"/>
          <ac:grpSpMkLst>
            <pc:docMk/>
            <pc:sldMk cId="0" sldId="265"/>
            <ac:grpSpMk id="16" creationId="{00000000-0000-0000-0000-000000000000}"/>
          </ac:grpSpMkLst>
        </pc:grpChg>
        <pc:grpChg chg="del">
          <ac:chgData name="綾乃 副島" userId="84476919b18ca047" providerId="LiveId" clId="{E2647268-CB66-4AF2-A55B-8546AB3F7B41}" dt="2023-12-21T07:17:12.354" v="200" actId="478"/>
          <ac:grpSpMkLst>
            <pc:docMk/>
            <pc:sldMk cId="0" sldId="265"/>
            <ac:grpSpMk id="19" creationId="{00000000-0000-0000-0000-000000000000}"/>
          </ac:grpSpMkLst>
        </pc:grpChg>
        <pc:grpChg chg="add mod">
          <ac:chgData name="綾乃 副島" userId="84476919b18ca047" providerId="LiveId" clId="{E2647268-CB66-4AF2-A55B-8546AB3F7B41}" dt="2023-12-21T07:32:09.583" v="369"/>
          <ac:grpSpMkLst>
            <pc:docMk/>
            <pc:sldMk cId="0" sldId="265"/>
            <ac:grpSpMk id="23" creationId="{BF85E963-CCEA-9560-FB09-3BA1A684C73B}"/>
          </ac:grpSpMkLst>
        </pc:grpChg>
      </pc:sldChg>
      <pc:sldChg chg="addSp delSp modSp mod">
        <pc:chgData name="綾乃 副島" userId="84476919b18ca047" providerId="LiveId" clId="{E2647268-CB66-4AF2-A55B-8546AB3F7B41}" dt="2023-12-21T07:28:47.162" v="319" actId="1076"/>
        <pc:sldMkLst>
          <pc:docMk/>
          <pc:sldMk cId="0" sldId="266"/>
        </pc:sldMkLst>
        <pc:spChg chg="del">
          <ac:chgData name="綾乃 副島" userId="84476919b18ca047" providerId="LiveId" clId="{E2647268-CB66-4AF2-A55B-8546AB3F7B41}" dt="2023-12-21T07:17:50.859" v="210" actId="478"/>
          <ac:spMkLst>
            <pc:docMk/>
            <pc:sldMk cId="0" sldId="266"/>
            <ac:spMk id="8" creationId="{00000000-0000-0000-0000-000000000000}"/>
          </ac:spMkLst>
        </pc:spChg>
        <pc:spChg chg="del">
          <ac:chgData name="綾乃 副島" userId="84476919b18ca047" providerId="LiveId" clId="{E2647268-CB66-4AF2-A55B-8546AB3F7B41}" dt="2023-12-21T07:17:53.332" v="212" actId="478"/>
          <ac:spMkLst>
            <pc:docMk/>
            <pc:sldMk cId="0" sldId="266"/>
            <ac:spMk id="11" creationId="{00000000-0000-0000-0000-000000000000}"/>
          </ac:spMkLst>
        </pc:spChg>
        <pc:spChg chg="mod">
          <ac:chgData name="綾乃 副島" userId="84476919b18ca047" providerId="LiveId" clId="{E2647268-CB66-4AF2-A55B-8546AB3F7B41}" dt="2023-12-21T07:28:47.162" v="319" actId="1076"/>
          <ac:spMkLst>
            <pc:docMk/>
            <pc:sldMk cId="0" sldId="266"/>
            <ac:spMk id="12" creationId="{00000000-0000-0000-0000-000000000000}"/>
          </ac:spMkLst>
        </pc:spChg>
        <pc:spChg chg="mod">
          <ac:chgData name="綾乃 副島" userId="84476919b18ca047" providerId="LiveId" clId="{E2647268-CB66-4AF2-A55B-8546AB3F7B41}" dt="2023-12-21T07:18:03.275" v="213" actId="1076"/>
          <ac:spMkLst>
            <pc:docMk/>
            <pc:sldMk cId="0" sldId="266"/>
            <ac:spMk id="13" creationId="{00000000-0000-0000-0000-000000000000}"/>
          </ac:spMkLst>
        </pc:spChg>
        <pc:spChg chg="del">
          <ac:chgData name="綾乃 副島" userId="84476919b18ca047" providerId="LiveId" clId="{E2647268-CB66-4AF2-A55B-8546AB3F7B41}" dt="2023-12-21T07:17:52.660" v="211" actId="478"/>
          <ac:spMkLst>
            <pc:docMk/>
            <pc:sldMk cId="0" sldId="266"/>
            <ac:spMk id="14" creationId="{00000000-0000-0000-0000-000000000000}"/>
          </ac:spMkLst>
        </pc:spChg>
        <pc:spChg chg="add mod">
          <ac:chgData name="綾乃 副島" userId="84476919b18ca047" providerId="LiveId" clId="{E2647268-CB66-4AF2-A55B-8546AB3F7B41}" dt="2023-12-21T07:23:34.447" v="288"/>
          <ac:spMkLst>
            <pc:docMk/>
            <pc:sldMk cId="0" sldId="266"/>
            <ac:spMk id="15" creationId="{9E385AD4-BC6B-2612-331E-98CEDD87F503}"/>
          </ac:spMkLst>
        </pc:spChg>
      </pc:sldChg>
      <pc:sldChg chg="addSp delSp modSp mod">
        <pc:chgData name="綾乃 副島" userId="84476919b18ca047" providerId="LiveId" clId="{E2647268-CB66-4AF2-A55B-8546AB3F7B41}" dt="2023-12-21T07:28:55.982" v="320" actId="1076"/>
        <pc:sldMkLst>
          <pc:docMk/>
          <pc:sldMk cId="0" sldId="267"/>
        </pc:sldMkLst>
        <pc:spChg chg="del">
          <ac:chgData name="綾乃 副島" userId="84476919b18ca047" providerId="LiveId" clId="{E2647268-CB66-4AF2-A55B-8546AB3F7B41}" dt="2023-12-21T07:18:21.638" v="216" actId="478"/>
          <ac:spMkLst>
            <pc:docMk/>
            <pc:sldMk cId="0" sldId="267"/>
            <ac:spMk id="6" creationId="{00000000-0000-0000-0000-000000000000}"/>
          </ac:spMkLst>
        </pc:spChg>
        <pc:spChg chg="del">
          <ac:chgData name="綾乃 副島" userId="84476919b18ca047" providerId="LiveId" clId="{E2647268-CB66-4AF2-A55B-8546AB3F7B41}" dt="2023-12-21T07:18:22.468" v="217" actId="478"/>
          <ac:spMkLst>
            <pc:docMk/>
            <pc:sldMk cId="0" sldId="267"/>
            <ac:spMk id="14" creationId="{00000000-0000-0000-0000-000000000000}"/>
          </ac:spMkLst>
        </pc:spChg>
        <pc:spChg chg="mod">
          <ac:chgData name="綾乃 副島" userId="84476919b18ca047" providerId="LiveId" clId="{E2647268-CB66-4AF2-A55B-8546AB3F7B41}" dt="2023-12-21T07:28:55.982" v="320" actId="1076"/>
          <ac:spMkLst>
            <pc:docMk/>
            <pc:sldMk cId="0" sldId="267"/>
            <ac:spMk id="17" creationId="{00000000-0000-0000-0000-000000000000}"/>
          </ac:spMkLst>
        </pc:spChg>
        <pc:spChg chg="mod">
          <ac:chgData name="綾乃 副島" userId="84476919b18ca047" providerId="LiveId" clId="{E2647268-CB66-4AF2-A55B-8546AB3F7B41}" dt="2023-12-21T07:18:30.905" v="221" actId="1076"/>
          <ac:spMkLst>
            <pc:docMk/>
            <pc:sldMk cId="0" sldId="267"/>
            <ac:spMk id="18" creationId="{00000000-0000-0000-0000-000000000000}"/>
          </ac:spMkLst>
        </pc:spChg>
        <pc:spChg chg="add mod">
          <ac:chgData name="綾乃 副島" userId="84476919b18ca047" providerId="LiveId" clId="{E2647268-CB66-4AF2-A55B-8546AB3F7B41}" dt="2023-12-21T07:23:36.479" v="289"/>
          <ac:spMkLst>
            <pc:docMk/>
            <pc:sldMk cId="0" sldId="267"/>
            <ac:spMk id="19" creationId="{5D491A7C-E09D-CE3E-9CFE-62B909208152}"/>
          </ac:spMkLst>
        </pc:spChg>
        <pc:grpChg chg="del">
          <ac:chgData name="綾乃 副島" userId="84476919b18ca047" providerId="LiveId" clId="{E2647268-CB66-4AF2-A55B-8546AB3F7B41}" dt="2023-12-21T07:18:24.960" v="220" actId="478"/>
          <ac:grpSpMkLst>
            <pc:docMk/>
            <pc:sldMk cId="0" sldId="267"/>
            <ac:grpSpMk id="7" creationId="{00000000-0000-0000-0000-000000000000}"/>
          </ac:grpSpMkLst>
        </pc:grpChg>
        <pc:grpChg chg="del">
          <ac:chgData name="綾乃 副島" userId="84476919b18ca047" providerId="LiveId" clId="{E2647268-CB66-4AF2-A55B-8546AB3F7B41}" dt="2023-12-21T07:18:23.285" v="218" actId="478"/>
          <ac:grpSpMkLst>
            <pc:docMk/>
            <pc:sldMk cId="0" sldId="267"/>
            <ac:grpSpMk id="12" creationId="{00000000-0000-0000-0000-000000000000}"/>
          </ac:grpSpMkLst>
        </pc:grpChg>
        <pc:grpChg chg="del">
          <ac:chgData name="綾乃 副島" userId="84476919b18ca047" providerId="LiveId" clId="{E2647268-CB66-4AF2-A55B-8546AB3F7B41}" dt="2023-12-21T07:18:23.898" v="219" actId="478"/>
          <ac:grpSpMkLst>
            <pc:docMk/>
            <pc:sldMk cId="0" sldId="267"/>
            <ac:grpSpMk id="15" creationId="{00000000-0000-0000-0000-000000000000}"/>
          </ac:grpSpMkLst>
        </pc:grpChg>
      </pc:sldChg>
      <pc:sldChg chg="addSp delSp modSp mod">
        <pc:chgData name="綾乃 副島" userId="84476919b18ca047" providerId="LiveId" clId="{E2647268-CB66-4AF2-A55B-8546AB3F7B41}" dt="2023-12-21T07:29:03.951" v="321" actId="1076"/>
        <pc:sldMkLst>
          <pc:docMk/>
          <pc:sldMk cId="0" sldId="268"/>
        </pc:sldMkLst>
        <pc:spChg chg="del">
          <ac:chgData name="綾乃 副島" userId="84476919b18ca047" providerId="LiveId" clId="{E2647268-CB66-4AF2-A55B-8546AB3F7B41}" dt="2023-12-21T07:18:56.614" v="225" actId="478"/>
          <ac:spMkLst>
            <pc:docMk/>
            <pc:sldMk cId="0" sldId="268"/>
            <ac:spMk id="8" creationId="{00000000-0000-0000-0000-000000000000}"/>
          </ac:spMkLst>
        </pc:spChg>
        <pc:spChg chg="del">
          <ac:chgData name="綾乃 副島" userId="84476919b18ca047" providerId="LiveId" clId="{E2647268-CB66-4AF2-A55B-8546AB3F7B41}" dt="2023-12-21T07:18:53.881" v="223" actId="478"/>
          <ac:spMkLst>
            <pc:docMk/>
            <pc:sldMk cId="0" sldId="268"/>
            <ac:spMk id="9" creationId="{00000000-0000-0000-0000-000000000000}"/>
          </ac:spMkLst>
        </pc:spChg>
        <pc:spChg chg="del">
          <ac:chgData name="綾乃 副島" userId="84476919b18ca047" providerId="LiveId" clId="{E2647268-CB66-4AF2-A55B-8546AB3F7B41}" dt="2023-12-21T07:18:53.325" v="222" actId="478"/>
          <ac:spMkLst>
            <pc:docMk/>
            <pc:sldMk cId="0" sldId="268"/>
            <ac:spMk id="10" creationId="{00000000-0000-0000-0000-000000000000}"/>
          </ac:spMkLst>
        </pc:spChg>
        <pc:spChg chg="mod">
          <ac:chgData name="綾乃 副島" userId="84476919b18ca047" providerId="LiveId" clId="{E2647268-CB66-4AF2-A55B-8546AB3F7B41}" dt="2023-12-21T07:29:03.951" v="321" actId="1076"/>
          <ac:spMkLst>
            <pc:docMk/>
            <pc:sldMk cId="0" sldId="268"/>
            <ac:spMk id="11" creationId="{00000000-0000-0000-0000-000000000000}"/>
          </ac:spMkLst>
        </pc:spChg>
        <pc:spChg chg="mod">
          <ac:chgData name="綾乃 副島" userId="84476919b18ca047" providerId="LiveId" clId="{E2647268-CB66-4AF2-A55B-8546AB3F7B41}" dt="2023-12-21T07:19:01.796" v="226" actId="1076"/>
          <ac:spMkLst>
            <pc:docMk/>
            <pc:sldMk cId="0" sldId="268"/>
            <ac:spMk id="12" creationId="{00000000-0000-0000-0000-000000000000}"/>
          </ac:spMkLst>
        </pc:spChg>
        <pc:spChg chg="del">
          <ac:chgData name="綾乃 副島" userId="84476919b18ca047" providerId="LiveId" clId="{E2647268-CB66-4AF2-A55B-8546AB3F7B41}" dt="2023-12-21T07:18:55.999" v="224" actId="478"/>
          <ac:spMkLst>
            <pc:docMk/>
            <pc:sldMk cId="0" sldId="268"/>
            <ac:spMk id="13" creationId="{00000000-0000-0000-0000-000000000000}"/>
          </ac:spMkLst>
        </pc:spChg>
        <pc:spChg chg="add mod">
          <ac:chgData name="綾乃 副島" userId="84476919b18ca047" providerId="LiveId" clId="{E2647268-CB66-4AF2-A55B-8546AB3F7B41}" dt="2023-12-21T07:23:38.349" v="290"/>
          <ac:spMkLst>
            <pc:docMk/>
            <pc:sldMk cId="0" sldId="268"/>
            <ac:spMk id="14" creationId="{0F3ADAD4-C6DD-941A-CCFF-408AB434047D}"/>
          </ac:spMkLst>
        </pc:spChg>
      </pc:sldChg>
      <pc:sldChg chg="addSp delSp modSp mod">
        <pc:chgData name="綾乃 副島" userId="84476919b18ca047" providerId="LiveId" clId="{E2647268-CB66-4AF2-A55B-8546AB3F7B41}" dt="2023-12-21T07:29:12.231" v="324" actId="1076"/>
        <pc:sldMkLst>
          <pc:docMk/>
          <pc:sldMk cId="0" sldId="269"/>
        </pc:sldMkLst>
        <pc:spChg chg="del">
          <ac:chgData name="綾乃 副島" userId="84476919b18ca047" providerId="LiveId" clId="{E2647268-CB66-4AF2-A55B-8546AB3F7B41}" dt="2023-12-21T07:19:18.516" v="229" actId="478"/>
          <ac:spMkLst>
            <pc:docMk/>
            <pc:sldMk cId="0" sldId="269"/>
            <ac:spMk id="6" creationId="{00000000-0000-0000-0000-000000000000}"/>
          </ac:spMkLst>
        </pc:spChg>
        <pc:spChg chg="mod">
          <ac:chgData name="綾乃 副島" userId="84476919b18ca047" providerId="LiveId" clId="{E2647268-CB66-4AF2-A55B-8546AB3F7B41}" dt="2023-12-21T07:29:12.231" v="324" actId="1076"/>
          <ac:spMkLst>
            <pc:docMk/>
            <pc:sldMk cId="0" sldId="269"/>
            <ac:spMk id="13" creationId="{00000000-0000-0000-0000-000000000000}"/>
          </ac:spMkLst>
        </pc:spChg>
        <pc:spChg chg="mod">
          <ac:chgData name="綾乃 副島" userId="84476919b18ca047" providerId="LiveId" clId="{E2647268-CB66-4AF2-A55B-8546AB3F7B41}" dt="2023-12-21T07:19:24.026" v="230" actId="1076"/>
          <ac:spMkLst>
            <pc:docMk/>
            <pc:sldMk cId="0" sldId="269"/>
            <ac:spMk id="14" creationId="{00000000-0000-0000-0000-000000000000}"/>
          </ac:spMkLst>
        </pc:spChg>
        <pc:spChg chg="del">
          <ac:chgData name="綾乃 副島" userId="84476919b18ca047" providerId="LiveId" clId="{E2647268-CB66-4AF2-A55B-8546AB3F7B41}" dt="2023-12-21T07:19:26.946" v="232" actId="478"/>
          <ac:spMkLst>
            <pc:docMk/>
            <pc:sldMk cId="0" sldId="269"/>
            <ac:spMk id="15" creationId="{00000000-0000-0000-0000-000000000000}"/>
          </ac:spMkLst>
        </pc:spChg>
        <pc:spChg chg="add mod">
          <ac:chgData name="綾乃 副島" userId="84476919b18ca047" providerId="LiveId" clId="{E2647268-CB66-4AF2-A55B-8546AB3F7B41}" dt="2023-12-21T07:23:41.255" v="291"/>
          <ac:spMkLst>
            <pc:docMk/>
            <pc:sldMk cId="0" sldId="269"/>
            <ac:spMk id="16" creationId="{CAF311D7-A011-5DC7-A431-95DBC1462ABA}"/>
          </ac:spMkLst>
        </pc:spChg>
        <pc:grpChg chg="mod">
          <ac:chgData name="綾乃 副島" userId="84476919b18ca047" providerId="LiveId" clId="{E2647268-CB66-4AF2-A55B-8546AB3F7B41}" dt="2023-12-21T07:29:08.523" v="323" actId="1076"/>
          <ac:grpSpMkLst>
            <pc:docMk/>
            <pc:sldMk cId="0" sldId="269"/>
            <ac:grpSpMk id="4" creationId="{00000000-0000-0000-0000-000000000000}"/>
          </ac:grpSpMkLst>
        </pc:grpChg>
        <pc:grpChg chg="del">
          <ac:chgData name="綾乃 副島" userId="84476919b18ca047" providerId="LiveId" clId="{E2647268-CB66-4AF2-A55B-8546AB3F7B41}" dt="2023-12-21T07:19:25.344" v="231" actId="478"/>
          <ac:grpSpMkLst>
            <pc:docMk/>
            <pc:sldMk cId="0" sldId="269"/>
            <ac:grpSpMk id="9" creationId="{00000000-0000-0000-0000-000000000000}"/>
          </ac:grpSpMkLst>
        </pc:grpChg>
      </pc:sldChg>
      <pc:sldChg chg="addSp delSp modSp mod">
        <pc:chgData name="綾乃 副島" userId="84476919b18ca047" providerId="LiveId" clId="{E2647268-CB66-4AF2-A55B-8546AB3F7B41}" dt="2023-12-21T07:23:43.593" v="292"/>
        <pc:sldMkLst>
          <pc:docMk/>
          <pc:sldMk cId="0" sldId="270"/>
        </pc:sldMkLst>
        <pc:spChg chg="del">
          <ac:chgData name="綾乃 副島" userId="84476919b18ca047" providerId="LiveId" clId="{E2647268-CB66-4AF2-A55B-8546AB3F7B41}" dt="2023-12-21T07:19:46.608" v="235" actId="478"/>
          <ac:spMkLst>
            <pc:docMk/>
            <pc:sldMk cId="0" sldId="270"/>
            <ac:spMk id="8" creationId="{00000000-0000-0000-0000-000000000000}"/>
          </ac:spMkLst>
        </pc:spChg>
        <pc:spChg chg="mod">
          <ac:chgData name="綾乃 副島" userId="84476919b18ca047" providerId="LiveId" clId="{E2647268-CB66-4AF2-A55B-8546AB3F7B41}" dt="2023-12-21T07:20:26.868" v="248" actId="1076"/>
          <ac:spMkLst>
            <pc:docMk/>
            <pc:sldMk cId="0" sldId="270"/>
            <ac:spMk id="11" creationId="{00000000-0000-0000-0000-000000000000}"/>
          </ac:spMkLst>
        </pc:spChg>
        <pc:spChg chg="del">
          <ac:chgData name="綾乃 副島" userId="84476919b18ca047" providerId="LiveId" clId="{E2647268-CB66-4AF2-A55B-8546AB3F7B41}" dt="2023-12-21T07:19:49.333" v="237" actId="478"/>
          <ac:spMkLst>
            <pc:docMk/>
            <pc:sldMk cId="0" sldId="270"/>
            <ac:spMk id="12" creationId="{00000000-0000-0000-0000-000000000000}"/>
          </ac:spMkLst>
        </pc:spChg>
        <pc:spChg chg="mod">
          <ac:chgData name="綾乃 副島" userId="84476919b18ca047" providerId="LiveId" clId="{E2647268-CB66-4AF2-A55B-8546AB3F7B41}" dt="2023-12-21T07:20:04.986" v="245" actId="1076"/>
          <ac:spMkLst>
            <pc:docMk/>
            <pc:sldMk cId="0" sldId="270"/>
            <ac:spMk id="13" creationId="{00000000-0000-0000-0000-000000000000}"/>
          </ac:spMkLst>
        </pc:spChg>
        <pc:spChg chg="del">
          <ac:chgData name="綾乃 副島" userId="84476919b18ca047" providerId="LiveId" clId="{E2647268-CB66-4AF2-A55B-8546AB3F7B41}" dt="2023-12-21T07:19:48.624" v="236" actId="478"/>
          <ac:spMkLst>
            <pc:docMk/>
            <pc:sldMk cId="0" sldId="270"/>
            <ac:spMk id="16" creationId="{00000000-0000-0000-0000-000000000000}"/>
          </ac:spMkLst>
        </pc:spChg>
        <pc:spChg chg="del">
          <ac:chgData name="綾乃 副島" userId="84476919b18ca047" providerId="LiveId" clId="{E2647268-CB66-4AF2-A55B-8546AB3F7B41}" dt="2023-12-21T07:19:54.606" v="241" actId="478"/>
          <ac:spMkLst>
            <pc:docMk/>
            <pc:sldMk cId="0" sldId="270"/>
            <ac:spMk id="17" creationId="{00000000-0000-0000-0000-000000000000}"/>
          </ac:spMkLst>
        </pc:spChg>
        <pc:spChg chg="del mod">
          <ac:chgData name="綾乃 副島" userId="84476919b18ca047" providerId="LiveId" clId="{E2647268-CB66-4AF2-A55B-8546AB3F7B41}" dt="2023-12-21T07:19:53.058" v="240" actId="478"/>
          <ac:spMkLst>
            <pc:docMk/>
            <pc:sldMk cId="0" sldId="270"/>
            <ac:spMk id="18" creationId="{00000000-0000-0000-0000-000000000000}"/>
          </ac:spMkLst>
        </pc:spChg>
        <pc:spChg chg="mod">
          <ac:chgData name="綾乃 副島" userId="84476919b18ca047" providerId="LiveId" clId="{E2647268-CB66-4AF2-A55B-8546AB3F7B41}" dt="2023-12-21T07:20:15.118" v="246" actId="1076"/>
          <ac:spMkLst>
            <pc:docMk/>
            <pc:sldMk cId="0" sldId="270"/>
            <ac:spMk id="21" creationId="{00000000-0000-0000-0000-000000000000}"/>
          </ac:spMkLst>
        </pc:spChg>
        <pc:spChg chg="mod">
          <ac:chgData name="綾乃 副島" userId="84476919b18ca047" providerId="LiveId" clId="{E2647268-CB66-4AF2-A55B-8546AB3F7B41}" dt="2023-12-21T07:20:22.848" v="247" actId="1076"/>
          <ac:spMkLst>
            <pc:docMk/>
            <pc:sldMk cId="0" sldId="270"/>
            <ac:spMk id="22" creationId="{00000000-0000-0000-0000-000000000000}"/>
          </ac:spMkLst>
        </pc:spChg>
        <pc:spChg chg="del mod">
          <ac:chgData name="綾乃 副島" userId="84476919b18ca047" providerId="LiveId" clId="{E2647268-CB66-4AF2-A55B-8546AB3F7B41}" dt="2023-12-21T07:19:56.466" v="243" actId="478"/>
          <ac:spMkLst>
            <pc:docMk/>
            <pc:sldMk cId="0" sldId="270"/>
            <ac:spMk id="23" creationId="{00000000-0000-0000-0000-000000000000}"/>
          </ac:spMkLst>
        </pc:spChg>
        <pc:spChg chg="add mod">
          <ac:chgData name="綾乃 副島" userId="84476919b18ca047" providerId="LiveId" clId="{E2647268-CB66-4AF2-A55B-8546AB3F7B41}" dt="2023-12-21T07:23:43.593" v="292"/>
          <ac:spMkLst>
            <pc:docMk/>
            <pc:sldMk cId="0" sldId="270"/>
            <ac:spMk id="24" creationId="{154DF641-6A66-122E-87C3-D36038FA0678}"/>
          </ac:spMkLst>
        </pc:spChg>
        <pc:grpChg chg="del">
          <ac:chgData name="綾乃 副島" userId="84476919b18ca047" providerId="LiveId" clId="{E2647268-CB66-4AF2-A55B-8546AB3F7B41}" dt="2023-12-21T07:20:33.721" v="249" actId="478"/>
          <ac:grpSpMkLst>
            <pc:docMk/>
            <pc:sldMk cId="0" sldId="270"/>
            <ac:grpSpMk id="6" creationId="{00000000-0000-0000-0000-000000000000}"/>
          </ac:grpSpMkLst>
        </pc:grpChg>
        <pc:grpChg chg="del">
          <ac:chgData name="綾乃 副島" userId="84476919b18ca047" providerId="LiveId" clId="{E2647268-CB66-4AF2-A55B-8546AB3F7B41}" dt="2023-12-21T07:19:50.719" v="238" actId="478"/>
          <ac:grpSpMkLst>
            <pc:docMk/>
            <pc:sldMk cId="0" sldId="270"/>
            <ac:grpSpMk id="14" creationId="{00000000-0000-0000-0000-000000000000}"/>
          </ac:grpSpMkLst>
        </pc:grpChg>
        <pc:grpChg chg="del">
          <ac:chgData name="綾乃 副島" userId="84476919b18ca047" providerId="LiveId" clId="{E2647268-CB66-4AF2-A55B-8546AB3F7B41}" dt="2023-12-21T07:19:57.044" v="244" actId="478"/>
          <ac:grpSpMkLst>
            <pc:docMk/>
            <pc:sldMk cId="0" sldId="270"/>
            <ac:grpSpMk id="19" creationId="{00000000-0000-0000-0000-000000000000}"/>
          </ac:grpSpMkLst>
        </pc:grpChg>
      </pc:sldChg>
      <pc:sldChg chg="addSp delSp modSp mod">
        <pc:chgData name="綾乃 副島" userId="84476919b18ca047" providerId="LiveId" clId="{E2647268-CB66-4AF2-A55B-8546AB3F7B41}" dt="2023-12-21T07:29:25.452" v="327" actId="1076"/>
        <pc:sldMkLst>
          <pc:docMk/>
          <pc:sldMk cId="0" sldId="271"/>
        </pc:sldMkLst>
        <pc:spChg chg="del">
          <ac:chgData name="綾乃 副島" userId="84476919b18ca047" providerId="LiveId" clId="{E2647268-CB66-4AF2-A55B-8546AB3F7B41}" dt="2023-12-21T07:20:40.597" v="251" actId="478"/>
          <ac:spMkLst>
            <pc:docMk/>
            <pc:sldMk cId="0" sldId="271"/>
            <ac:spMk id="6" creationId="{00000000-0000-0000-0000-000000000000}"/>
          </ac:spMkLst>
        </pc:spChg>
        <pc:spChg chg="del">
          <ac:chgData name="綾乃 副島" userId="84476919b18ca047" providerId="LiveId" clId="{E2647268-CB66-4AF2-A55B-8546AB3F7B41}" dt="2023-12-21T07:20:40.046" v="250" actId="478"/>
          <ac:spMkLst>
            <pc:docMk/>
            <pc:sldMk cId="0" sldId="271"/>
            <ac:spMk id="9" creationId="{00000000-0000-0000-0000-000000000000}"/>
          </ac:spMkLst>
        </pc:spChg>
        <pc:spChg chg="del">
          <ac:chgData name="綾乃 副島" userId="84476919b18ca047" providerId="LiveId" clId="{E2647268-CB66-4AF2-A55B-8546AB3F7B41}" dt="2023-12-21T07:20:42.869" v="253" actId="478"/>
          <ac:spMkLst>
            <pc:docMk/>
            <pc:sldMk cId="0" sldId="271"/>
            <ac:spMk id="12" creationId="{00000000-0000-0000-0000-000000000000}"/>
          </ac:spMkLst>
        </pc:spChg>
        <pc:spChg chg="mod">
          <ac:chgData name="綾乃 副島" userId="84476919b18ca047" providerId="LiveId" clId="{E2647268-CB66-4AF2-A55B-8546AB3F7B41}" dt="2023-12-21T07:29:25.452" v="327" actId="1076"/>
          <ac:spMkLst>
            <pc:docMk/>
            <pc:sldMk cId="0" sldId="271"/>
            <ac:spMk id="13" creationId="{00000000-0000-0000-0000-000000000000}"/>
          </ac:spMkLst>
        </pc:spChg>
        <pc:spChg chg="mod">
          <ac:chgData name="綾乃 副島" userId="84476919b18ca047" providerId="LiveId" clId="{E2647268-CB66-4AF2-A55B-8546AB3F7B41}" dt="2023-12-21T07:20:48.357" v="254" actId="1076"/>
          <ac:spMkLst>
            <pc:docMk/>
            <pc:sldMk cId="0" sldId="271"/>
            <ac:spMk id="14" creationId="{00000000-0000-0000-0000-000000000000}"/>
          </ac:spMkLst>
        </pc:spChg>
        <pc:spChg chg="add mod">
          <ac:chgData name="綾乃 副島" userId="84476919b18ca047" providerId="LiveId" clId="{E2647268-CB66-4AF2-A55B-8546AB3F7B41}" dt="2023-12-21T07:23:45.930" v="293"/>
          <ac:spMkLst>
            <pc:docMk/>
            <pc:sldMk cId="0" sldId="271"/>
            <ac:spMk id="15" creationId="{CD5172A4-F78A-B8D5-9FC3-CD80B0AB5C6D}"/>
          </ac:spMkLst>
        </pc:spChg>
        <pc:grpChg chg="mod">
          <ac:chgData name="綾乃 副島" userId="84476919b18ca047" providerId="LiveId" clId="{E2647268-CB66-4AF2-A55B-8546AB3F7B41}" dt="2023-12-21T07:29:20.555" v="326" actId="1076"/>
          <ac:grpSpMkLst>
            <pc:docMk/>
            <pc:sldMk cId="0" sldId="271"/>
            <ac:grpSpMk id="4" creationId="{00000000-0000-0000-0000-000000000000}"/>
          </ac:grpSpMkLst>
        </pc:grpChg>
        <pc:grpChg chg="del">
          <ac:chgData name="綾乃 副島" userId="84476919b18ca047" providerId="LiveId" clId="{E2647268-CB66-4AF2-A55B-8546AB3F7B41}" dt="2023-12-21T07:20:42.143" v="252" actId="478"/>
          <ac:grpSpMkLst>
            <pc:docMk/>
            <pc:sldMk cId="0" sldId="271"/>
            <ac:grpSpMk id="10" creationId="{00000000-0000-0000-0000-000000000000}"/>
          </ac:grpSpMkLst>
        </pc:grpChg>
      </pc:sldChg>
      <pc:sldChg chg="addSp delSp modSp mod">
        <pc:chgData name="綾乃 副島" userId="84476919b18ca047" providerId="LiveId" clId="{E2647268-CB66-4AF2-A55B-8546AB3F7B41}" dt="2023-12-21T07:32:42.187" v="409" actId="1076"/>
        <pc:sldMkLst>
          <pc:docMk/>
          <pc:sldMk cId="0" sldId="272"/>
        </pc:sldMkLst>
        <pc:spChg chg="del">
          <ac:chgData name="綾乃 副島" userId="84476919b18ca047" providerId="LiveId" clId="{E2647268-CB66-4AF2-A55B-8546AB3F7B41}" dt="2023-12-21T07:21:30.835" v="259" actId="478"/>
          <ac:spMkLst>
            <pc:docMk/>
            <pc:sldMk cId="0" sldId="272"/>
            <ac:spMk id="6" creationId="{00000000-0000-0000-0000-000000000000}"/>
          </ac:spMkLst>
        </pc:spChg>
        <pc:spChg chg="del">
          <ac:chgData name="綾乃 副島" userId="84476919b18ca047" providerId="LiveId" clId="{E2647268-CB66-4AF2-A55B-8546AB3F7B41}" dt="2023-12-21T07:21:34.737" v="262" actId="478"/>
          <ac:spMkLst>
            <pc:docMk/>
            <pc:sldMk cId="0" sldId="272"/>
            <ac:spMk id="9" creationId="{00000000-0000-0000-0000-000000000000}"/>
          </ac:spMkLst>
        </pc:spChg>
        <pc:spChg chg="mod">
          <ac:chgData name="綾乃 副島" userId="84476919b18ca047" providerId="LiveId" clId="{E2647268-CB66-4AF2-A55B-8546AB3F7B41}" dt="2023-12-21T07:29:35.623" v="328" actId="1076"/>
          <ac:spMkLst>
            <pc:docMk/>
            <pc:sldMk cId="0" sldId="272"/>
            <ac:spMk id="12" creationId="{00000000-0000-0000-0000-000000000000}"/>
          </ac:spMkLst>
        </pc:spChg>
        <pc:spChg chg="mod">
          <ac:chgData name="綾乃 副島" userId="84476919b18ca047" providerId="LiveId" clId="{E2647268-CB66-4AF2-A55B-8546AB3F7B41}" dt="2023-12-21T07:32:42.187" v="409" actId="1076"/>
          <ac:spMkLst>
            <pc:docMk/>
            <pc:sldMk cId="0" sldId="272"/>
            <ac:spMk id="13" creationId="{00000000-0000-0000-0000-000000000000}"/>
          </ac:spMkLst>
        </pc:spChg>
        <pc:spChg chg="del">
          <ac:chgData name="綾乃 副島" userId="84476919b18ca047" providerId="LiveId" clId="{E2647268-CB66-4AF2-A55B-8546AB3F7B41}" dt="2023-12-21T07:21:33.991" v="261" actId="478"/>
          <ac:spMkLst>
            <pc:docMk/>
            <pc:sldMk cId="0" sldId="272"/>
            <ac:spMk id="14" creationId="{00000000-0000-0000-0000-000000000000}"/>
          </ac:spMkLst>
        </pc:spChg>
        <pc:spChg chg="add mod">
          <ac:chgData name="綾乃 副島" userId="84476919b18ca047" providerId="LiveId" clId="{E2647268-CB66-4AF2-A55B-8546AB3F7B41}" dt="2023-12-21T07:23:53.932" v="294"/>
          <ac:spMkLst>
            <pc:docMk/>
            <pc:sldMk cId="0" sldId="272"/>
            <ac:spMk id="15" creationId="{0C209649-12C4-BC50-D9F7-59A179AF3C37}"/>
          </ac:spMkLst>
        </pc:spChg>
        <pc:grpChg chg="del">
          <ac:chgData name="綾乃 副島" userId="84476919b18ca047" providerId="LiveId" clId="{E2647268-CB66-4AF2-A55B-8546AB3F7B41}" dt="2023-12-21T07:21:31.607" v="260" actId="478"/>
          <ac:grpSpMkLst>
            <pc:docMk/>
            <pc:sldMk cId="0" sldId="272"/>
            <ac:grpSpMk id="10" creationId="{00000000-0000-0000-0000-000000000000}"/>
          </ac:grpSpMkLst>
        </pc:grpChg>
      </pc:sldChg>
      <pc:sldChg chg="addSp delSp modSp mod">
        <pc:chgData name="綾乃 副島" userId="84476919b18ca047" providerId="LiveId" clId="{E2647268-CB66-4AF2-A55B-8546AB3F7B41}" dt="2023-12-21T07:29:51.881" v="329" actId="1076"/>
        <pc:sldMkLst>
          <pc:docMk/>
          <pc:sldMk cId="0" sldId="273"/>
        </pc:sldMkLst>
        <pc:spChg chg="mod">
          <ac:chgData name="綾乃 副島" userId="84476919b18ca047" providerId="LiveId" clId="{E2647268-CB66-4AF2-A55B-8546AB3F7B41}" dt="2023-12-21T07:29:51.881" v="329" actId="1076"/>
          <ac:spMkLst>
            <pc:docMk/>
            <pc:sldMk cId="0" sldId="273"/>
            <ac:spMk id="6" creationId="{00000000-0000-0000-0000-000000000000}"/>
          </ac:spMkLst>
        </pc:spChg>
        <pc:spChg chg="del">
          <ac:chgData name="綾乃 副島" userId="84476919b18ca047" providerId="LiveId" clId="{E2647268-CB66-4AF2-A55B-8546AB3F7B41}" dt="2023-12-21T07:22:00.040" v="266" actId="478"/>
          <ac:spMkLst>
            <pc:docMk/>
            <pc:sldMk cId="0" sldId="273"/>
            <ac:spMk id="7" creationId="{00000000-0000-0000-0000-000000000000}"/>
          </ac:spMkLst>
        </pc:spChg>
        <pc:spChg chg="mod">
          <ac:chgData name="綾乃 副島" userId="84476919b18ca047" providerId="LiveId" clId="{E2647268-CB66-4AF2-A55B-8546AB3F7B41}" dt="2023-12-21T07:22:09.768" v="267" actId="1076"/>
          <ac:spMkLst>
            <pc:docMk/>
            <pc:sldMk cId="0" sldId="273"/>
            <ac:spMk id="10" creationId="{00000000-0000-0000-0000-000000000000}"/>
          </ac:spMkLst>
        </pc:spChg>
        <pc:spChg chg="add mod">
          <ac:chgData name="綾乃 副島" userId="84476919b18ca047" providerId="LiveId" clId="{E2647268-CB66-4AF2-A55B-8546AB3F7B41}" dt="2023-12-21T07:23:58.593" v="295"/>
          <ac:spMkLst>
            <pc:docMk/>
            <pc:sldMk cId="0" sldId="273"/>
            <ac:spMk id="11" creationId="{EA251DE7-D84E-CF81-59F0-D498E32DC0C1}"/>
          </ac:spMkLst>
        </pc:spChg>
      </pc:sldChg>
      <pc:sldChg chg="addSp delSp modSp mod">
        <pc:chgData name="綾乃 副島" userId="84476919b18ca047" providerId="LiveId" clId="{E2647268-CB66-4AF2-A55B-8546AB3F7B41}" dt="2023-12-21T07:30:02.264" v="330" actId="1076"/>
        <pc:sldMkLst>
          <pc:docMk/>
          <pc:sldMk cId="0" sldId="274"/>
        </pc:sldMkLst>
        <pc:spChg chg="del">
          <ac:chgData name="綾乃 副島" userId="84476919b18ca047" providerId="LiveId" clId="{E2647268-CB66-4AF2-A55B-8546AB3F7B41}" dt="2023-12-21T07:22:26.470" v="270" actId="478"/>
          <ac:spMkLst>
            <pc:docMk/>
            <pc:sldMk cId="0" sldId="274"/>
            <ac:spMk id="6" creationId="{00000000-0000-0000-0000-000000000000}"/>
          </ac:spMkLst>
        </pc:spChg>
        <pc:spChg chg="del">
          <ac:chgData name="綾乃 副島" userId="84476919b18ca047" providerId="LiveId" clId="{E2647268-CB66-4AF2-A55B-8546AB3F7B41}" dt="2023-12-21T07:22:27.052" v="271" actId="478"/>
          <ac:spMkLst>
            <pc:docMk/>
            <pc:sldMk cId="0" sldId="274"/>
            <ac:spMk id="9" creationId="{00000000-0000-0000-0000-000000000000}"/>
          </ac:spMkLst>
        </pc:spChg>
        <pc:spChg chg="mod">
          <ac:chgData name="綾乃 副島" userId="84476919b18ca047" providerId="LiveId" clId="{E2647268-CB66-4AF2-A55B-8546AB3F7B41}" dt="2023-12-21T07:30:02.264" v="330" actId="1076"/>
          <ac:spMkLst>
            <pc:docMk/>
            <pc:sldMk cId="0" sldId="274"/>
            <ac:spMk id="10" creationId="{00000000-0000-0000-0000-000000000000}"/>
          </ac:spMkLst>
        </pc:spChg>
        <pc:spChg chg="mod">
          <ac:chgData name="綾乃 副島" userId="84476919b18ca047" providerId="LiveId" clId="{E2647268-CB66-4AF2-A55B-8546AB3F7B41}" dt="2023-12-21T07:22:30.371" v="272" actId="1076"/>
          <ac:spMkLst>
            <pc:docMk/>
            <pc:sldMk cId="0" sldId="274"/>
            <ac:spMk id="11" creationId="{00000000-0000-0000-0000-000000000000}"/>
          </ac:spMkLst>
        </pc:spChg>
        <pc:spChg chg="add mod">
          <ac:chgData name="綾乃 副島" userId="84476919b18ca047" providerId="LiveId" clId="{E2647268-CB66-4AF2-A55B-8546AB3F7B41}" dt="2023-12-21T07:24:00.938" v="296"/>
          <ac:spMkLst>
            <pc:docMk/>
            <pc:sldMk cId="0" sldId="274"/>
            <ac:spMk id="12" creationId="{74F17956-9B29-3D2A-02DA-F5AD8C302E68}"/>
          </ac:spMkLst>
        </pc:spChg>
      </pc:sldChg>
      <pc:sldChg chg="addSp delSp modSp mod">
        <pc:chgData name="綾乃 副島" userId="84476919b18ca047" providerId="LiveId" clId="{E2647268-CB66-4AF2-A55B-8546AB3F7B41}" dt="2023-12-21T07:30:22.783" v="332" actId="1076"/>
        <pc:sldMkLst>
          <pc:docMk/>
          <pc:sldMk cId="0" sldId="275"/>
        </pc:sldMkLst>
        <pc:spChg chg="del">
          <ac:chgData name="綾乃 副島" userId="84476919b18ca047" providerId="LiveId" clId="{E2647268-CB66-4AF2-A55B-8546AB3F7B41}" dt="2023-12-21T07:22:40.657" v="276" actId="478"/>
          <ac:spMkLst>
            <pc:docMk/>
            <pc:sldMk cId="0" sldId="275"/>
            <ac:spMk id="8" creationId="{00000000-0000-0000-0000-000000000000}"/>
          </ac:spMkLst>
        </pc:spChg>
        <pc:spChg chg="del">
          <ac:chgData name="綾乃 副島" userId="84476919b18ca047" providerId="LiveId" clId="{E2647268-CB66-4AF2-A55B-8546AB3F7B41}" dt="2023-12-21T07:22:40.085" v="275" actId="478"/>
          <ac:spMkLst>
            <pc:docMk/>
            <pc:sldMk cId="0" sldId="275"/>
            <ac:spMk id="9" creationId="{00000000-0000-0000-0000-000000000000}"/>
          </ac:spMkLst>
        </pc:spChg>
        <pc:spChg chg="mod">
          <ac:chgData name="綾乃 副島" userId="84476919b18ca047" providerId="LiveId" clId="{E2647268-CB66-4AF2-A55B-8546AB3F7B41}" dt="2023-12-21T07:30:22.783" v="332" actId="1076"/>
          <ac:spMkLst>
            <pc:docMk/>
            <pc:sldMk cId="0" sldId="275"/>
            <ac:spMk id="10" creationId="{00000000-0000-0000-0000-000000000000}"/>
          </ac:spMkLst>
        </pc:spChg>
        <pc:spChg chg="mod">
          <ac:chgData name="綾乃 副島" userId="84476919b18ca047" providerId="LiveId" clId="{E2647268-CB66-4AF2-A55B-8546AB3F7B41}" dt="2023-12-21T07:30:09.523" v="331" actId="1076"/>
          <ac:spMkLst>
            <pc:docMk/>
            <pc:sldMk cId="0" sldId="275"/>
            <ac:spMk id="14" creationId="{00000000-0000-0000-0000-000000000000}"/>
          </ac:spMkLst>
        </pc:spChg>
        <pc:spChg chg="del">
          <ac:chgData name="綾乃 副島" userId="84476919b18ca047" providerId="LiveId" clId="{E2647268-CB66-4AF2-A55B-8546AB3F7B41}" dt="2023-12-21T07:22:42.161" v="277" actId="478"/>
          <ac:spMkLst>
            <pc:docMk/>
            <pc:sldMk cId="0" sldId="275"/>
            <ac:spMk id="15" creationId="{00000000-0000-0000-0000-000000000000}"/>
          </ac:spMkLst>
        </pc:spChg>
        <pc:spChg chg="del">
          <ac:chgData name="綾乃 副島" userId="84476919b18ca047" providerId="LiveId" clId="{E2647268-CB66-4AF2-A55B-8546AB3F7B41}" dt="2023-12-21T07:22:43.550" v="278" actId="478"/>
          <ac:spMkLst>
            <pc:docMk/>
            <pc:sldMk cId="0" sldId="275"/>
            <ac:spMk id="19" creationId="{00000000-0000-0000-0000-000000000000}"/>
          </ac:spMkLst>
        </pc:spChg>
        <pc:spChg chg="add mod">
          <ac:chgData name="綾乃 副島" userId="84476919b18ca047" providerId="LiveId" clId="{E2647268-CB66-4AF2-A55B-8546AB3F7B41}" dt="2023-12-21T07:24:03.252" v="297"/>
          <ac:spMkLst>
            <pc:docMk/>
            <pc:sldMk cId="0" sldId="275"/>
            <ac:spMk id="20" creationId="{97D9A0F3-CE4A-4A2F-3745-BA8816B401B4}"/>
          </ac:spMkLst>
        </pc:spChg>
      </pc:sldChg>
      <pc:sldChg chg="delSp modSp del mod">
        <pc:chgData name="綾乃 副島" userId="84476919b18ca047" providerId="LiveId" clId="{E2647268-CB66-4AF2-A55B-8546AB3F7B41}" dt="2023-12-21T07:23:12.999" v="286" actId="47"/>
        <pc:sldMkLst>
          <pc:docMk/>
          <pc:sldMk cId="0" sldId="276"/>
        </pc:sldMkLst>
        <pc:spChg chg="del">
          <ac:chgData name="綾乃 副島" userId="84476919b18ca047" providerId="LiveId" clId="{E2647268-CB66-4AF2-A55B-8546AB3F7B41}" dt="2023-12-21T07:23:03.441" v="281" actId="478"/>
          <ac:spMkLst>
            <pc:docMk/>
            <pc:sldMk cId="0" sldId="276"/>
            <ac:spMk id="6" creationId="{00000000-0000-0000-0000-000000000000}"/>
          </ac:spMkLst>
        </pc:spChg>
        <pc:spChg chg="del">
          <ac:chgData name="綾乃 副島" userId="84476919b18ca047" providerId="LiveId" clId="{E2647268-CB66-4AF2-A55B-8546AB3F7B41}" dt="2023-12-21T07:23:05.605" v="283" actId="478"/>
          <ac:spMkLst>
            <pc:docMk/>
            <pc:sldMk cId="0" sldId="276"/>
            <ac:spMk id="9" creationId="{00000000-0000-0000-0000-000000000000}"/>
          </ac:spMkLst>
        </pc:spChg>
        <pc:spChg chg="mod">
          <ac:chgData name="綾乃 副島" userId="84476919b18ca047" providerId="LiveId" clId="{E2647268-CB66-4AF2-A55B-8546AB3F7B41}" dt="2023-12-21T07:23:02.860" v="280" actId="1076"/>
          <ac:spMkLst>
            <pc:docMk/>
            <pc:sldMk cId="0" sldId="276"/>
            <ac:spMk id="17" creationId="{00000000-0000-0000-0000-000000000000}"/>
          </ac:spMkLst>
        </pc:spChg>
        <pc:grpChg chg="del">
          <ac:chgData name="綾乃 副島" userId="84476919b18ca047" providerId="LiveId" clId="{E2647268-CB66-4AF2-A55B-8546AB3F7B41}" dt="2023-12-21T07:23:04.766" v="282" actId="478"/>
          <ac:grpSpMkLst>
            <pc:docMk/>
            <pc:sldMk cId="0" sldId="276"/>
            <ac:grpSpMk id="10" creationId="{00000000-0000-0000-0000-000000000000}"/>
          </ac:grpSpMkLst>
        </pc:grpChg>
        <pc:grpChg chg="del">
          <ac:chgData name="綾乃 副島" userId="84476919b18ca047" providerId="LiveId" clId="{E2647268-CB66-4AF2-A55B-8546AB3F7B41}" dt="2023-12-21T07:23:06.491" v="284" actId="478"/>
          <ac:grpSpMkLst>
            <pc:docMk/>
            <pc:sldMk cId="0" sldId="276"/>
            <ac:grpSpMk id="12" creationId="{00000000-0000-0000-0000-000000000000}"/>
          </ac:grpSpMkLst>
        </pc:grpChg>
        <pc:grpChg chg="del">
          <ac:chgData name="綾乃 副島" userId="84476919b18ca047" providerId="LiveId" clId="{E2647268-CB66-4AF2-A55B-8546AB3F7B41}" dt="2023-12-21T07:23:07.680" v="285" actId="478"/>
          <ac:grpSpMkLst>
            <pc:docMk/>
            <pc:sldMk cId="0" sldId="276"/>
            <ac:grpSpMk id="15" creationId="{00000000-0000-0000-0000-000000000000}"/>
          </ac:grpSpMkLst>
        </pc:grpChg>
      </pc:sldChg>
      <pc:sldChg chg="add del">
        <pc:chgData name="綾乃 副島" userId="84476919b18ca047" providerId="LiveId" clId="{E2647268-CB66-4AF2-A55B-8546AB3F7B41}" dt="2023-12-21T07:16:13.046" v="191" actId="47"/>
        <pc:sldMkLst>
          <pc:docMk/>
          <pc:sldMk cId="3505157915" sldId="277"/>
        </pc:sldMkLst>
      </pc:sldChg>
      <pc:sldChg chg="add del">
        <pc:chgData name="綾乃 副島" userId="84476919b18ca047" providerId="LiveId" clId="{E2647268-CB66-4AF2-A55B-8546AB3F7B41}" dt="2023-12-21T07:15:57.168" v="190" actId="2696"/>
        <pc:sldMkLst>
          <pc:docMk/>
          <pc:sldMk cId="3883292101" sldId="278"/>
        </pc:sldMkLst>
      </pc:sldChg>
      <pc:sldChg chg="add del">
        <pc:chgData name="綾乃 副島" userId="84476919b18ca047" providerId="LiveId" clId="{E2647268-CB66-4AF2-A55B-8546AB3F7B41}" dt="2023-12-21T07:15:45.758" v="189" actId="2696"/>
        <pc:sldMkLst>
          <pc:docMk/>
          <pc:sldMk cId="3855965194" sldId="27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4885509" cy="3454400"/>
          </a:xfrm>
        </p:grpSpPr>
        <p:sp>
          <p:nvSpPr>
            <p:cNvPr id="3" name="Freeform 3"/>
            <p:cNvSpPr/>
            <p:nvPr/>
          </p:nvSpPr>
          <p:spPr>
            <a:xfrm>
              <a:off x="6350" y="6350"/>
              <a:ext cx="4872809" cy="3441700"/>
            </a:xfrm>
            <a:custGeom>
              <a:avLst/>
              <a:gdLst/>
              <a:ahLst/>
              <a:cxnLst/>
              <a:rect l="l" t="t" r="r" b="b"/>
              <a:pathLst>
                <a:path w="4872809" h="3441700">
                  <a:moveTo>
                    <a:pt x="0" y="0"/>
                  </a:moveTo>
                  <a:lnTo>
                    <a:pt x="4872809" y="0"/>
                  </a:lnTo>
                  <a:lnTo>
                    <a:pt x="4872809" y="3441700"/>
                  </a:lnTo>
                  <a:lnTo>
                    <a:pt x="0" y="3441700"/>
                  </a:lnTo>
                  <a:close/>
                </a:path>
              </a:pathLst>
            </a:custGeom>
            <a:solidFill>
              <a:srgbClr val="FC857D"/>
            </a:solidFill>
          </p:spPr>
        </p:sp>
        <p:sp>
          <p:nvSpPr>
            <p:cNvPr id="4" name="Freeform 4"/>
            <p:cNvSpPr/>
            <p:nvPr/>
          </p:nvSpPr>
          <p:spPr>
            <a:xfrm>
              <a:off x="0" y="0"/>
              <a:ext cx="4885509" cy="3454400"/>
            </a:xfrm>
            <a:custGeom>
              <a:avLst/>
              <a:gdLst/>
              <a:ahLst/>
              <a:cxnLst/>
              <a:rect l="l" t="t" r="r" b="b"/>
              <a:pathLst>
                <a:path w="4885509" h="3454400">
                  <a:moveTo>
                    <a:pt x="6350" y="3454400"/>
                  </a:moveTo>
                  <a:lnTo>
                    <a:pt x="0" y="3454400"/>
                  </a:lnTo>
                  <a:lnTo>
                    <a:pt x="0" y="0"/>
                  </a:lnTo>
                  <a:lnTo>
                    <a:pt x="4885509" y="0"/>
                  </a:lnTo>
                  <a:lnTo>
                    <a:pt x="4885509" y="3454400"/>
                  </a:lnTo>
                  <a:lnTo>
                    <a:pt x="6350" y="3454400"/>
                  </a:lnTo>
                  <a:close/>
                  <a:moveTo>
                    <a:pt x="12700" y="12700"/>
                  </a:moveTo>
                  <a:lnTo>
                    <a:pt x="12700" y="3441700"/>
                  </a:lnTo>
                  <a:lnTo>
                    <a:pt x="4872809" y="3441700"/>
                  </a:lnTo>
                  <a:lnTo>
                    <a:pt x="4872809" y="12700"/>
                  </a:lnTo>
                  <a:lnTo>
                    <a:pt x="12700" y="12700"/>
                  </a:lnTo>
                  <a:close/>
                </a:path>
              </a:pathLst>
            </a:custGeom>
            <a:solidFill>
              <a:srgbClr val="FC857D"/>
            </a:solidFill>
          </p:spPr>
        </p:sp>
        <p:sp>
          <p:nvSpPr>
            <p:cNvPr id="5" name="Freeform 5"/>
            <p:cNvSpPr/>
            <p:nvPr/>
          </p:nvSpPr>
          <p:spPr>
            <a:xfrm>
              <a:off x="139700" y="140970"/>
              <a:ext cx="4604839" cy="3173730"/>
            </a:xfrm>
            <a:custGeom>
              <a:avLst/>
              <a:gdLst/>
              <a:ahLst/>
              <a:cxnLst/>
              <a:rect l="l" t="t" r="r" b="b"/>
              <a:pathLst>
                <a:path w="4604839" h="3173730">
                  <a:moveTo>
                    <a:pt x="0" y="0"/>
                  </a:moveTo>
                  <a:lnTo>
                    <a:pt x="4604839" y="0"/>
                  </a:lnTo>
                  <a:lnTo>
                    <a:pt x="4604839" y="3173730"/>
                  </a:lnTo>
                  <a:lnTo>
                    <a:pt x="0" y="3173730"/>
                  </a:lnTo>
                  <a:close/>
                </a:path>
              </a:pathLst>
            </a:custGeom>
            <a:solidFill>
              <a:srgbClr val="FFFFFF"/>
            </a:solidFill>
          </p:spPr>
        </p:sp>
      </p:grpSp>
      <p:sp>
        <p:nvSpPr>
          <p:cNvPr id="7" name="Freeform 7"/>
          <p:cNvSpPr/>
          <p:nvPr/>
        </p:nvSpPr>
        <p:spPr>
          <a:xfrm>
            <a:off x="3250491" y="9387475"/>
            <a:ext cx="1340594" cy="1167536"/>
          </a:xfrm>
          <a:custGeom>
            <a:avLst/>
            <a:gdLst/>
            <a:ahLst/>
            <a:cxnLst/>
            <a:rect l="l" t="t" r="r" b="b"/>
            <a:pathLst>
              <a:path w="1340594" h="1167536">
                <a:moveTo>
                  <a:pt x="0" y="0"/>
                </a:moveTo>
                <a:lnTo>
                  <a:pt x="1340594" y="0"/>
                </a:lnTo>
                <a:lnTo>
                  <a:pt x="1340594" y="1167535"/>
                </a:lnTo>
                <a:lnTo>
                  <a:pt x="0" y="11675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6612468" y="9387475"/>
            <a:ext cx="1340594" cy="1167536"/>
          </a:xfrm>
          <a:custGeom>
            <a:avLst/>
            <a:gdLst/>
            <a:ahLst/>
            <a:cxnLst/>
            <a:rect l="l" t="t" r="r" b="b"/>
            <a:pathLst>
              <a:path w="1340594" h="1167536">
                <a:moveTo>
                  <a:pt x="0" y="0"/>
                </a:moveTo>
                <a:lnTo>
                  <a:pt x="1340595" y="0"/>
                </a:lnTo>
                <a:lnTo>
                  <a:pt x="1340595" y="1167535"/>
                </a:lnTo>
                <a:lnTo>
                  <a:pt x="0" y="11675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p:cNvGrpSpPr/>
          <p:nvPr/>
        </p:nvGrpSpPr>
        <p:grpSpPr>
          <a:xfrm>
            <a:off x="3250491" y="12222900"/>
            <a:ext cx="14702572" cy="1385100"/>
            <a:chOff x="0" y="0"/>
            <a:chExt cx="3383731" cy="318775"/>
          </a:xfrm>
        </p:grpSpPr>
        <p:sp>
          <p:nvSpPr>
            <p:cNvPr id="10" name="Freeform 10"/>
            <p:cNvSpPr/>
            <p:nvPr/>
          </p:nvSpPr>
          <p:spPr>
            <a:xfrm>
              <a:off x="0" y="0"/>
              <a:ext cx="3383731" cy="318774"/>
            </a:xfrm>
            <a:custGeom>
              <a:avLst/>
              <a:gdLst/>
              <a:ahLst/>
              <a:cxnLst/>
              <a:rect l="l" t="t" r="r" b="b"/>
              <a:pathLst>
                <a:path w="3383731" h="318774">
                  <a:moveTo>
                    <a:pt x="0" y="0"/>
                  </a:moveTo>
                  <a:lnTo>
                    <a:pt x="3383731" y="0"/>
                  </a:lnTo>
                  <a:lnTo>
                    <a:pt x="3383731" y="318774"/>
                  </a:lnTo>
                  <a:lnTo>
                    <a:pt x="0" y="318774"/>
                  </a:lnTo>
                  <a:close/>
                </a:path>
              </a:pathLst>
            </a:custGeom>
            <a:solidFill>
              <a:srgbClr val="FFDE59"/>
            </a:solidFill>
          </p:spPr>
        </p:sp>
      </p:grpSp>
      <p:sp>
        <p:nvSpPr>
          <p:cNvPr id="11" name="TextBox 11"/>
          <p:cNvSpPr txBox="1"/>
          <p:nvPr/>
        </p:nvSpPr>
        <p:spPr>
          <a:xfrm>
            <a:off x="4552950" y="3109877"/>
            <a:ext cx="12586075" cy="2515497"/>
          </a:xfrm>
          <a:prstGeom prst="rect">
            <a:avLst/>
          </a:prstGeom>
        </p:spPr>
        <p:txBody>
          <a:bodyPr wrap="square" lIns="0" tIns="0" rIns="0" bIns="0" rtlCol="0" anchor="t">
            <a:spAutoFit/>
          </a:bodyPr>
          <a:lstStyle/>
          <a:p>
            <a:pPr algn="ctr">
              <a:lnSpc>
                <a:spcPts val="21064"/>
              </a:lnSpc>
            </a:pPr>
            <a:r>
              <a:rPr lang="en-US" altLang="ja-JP" sz="15046" dirty="0">
                <a:solidFill>
                  <a:srgbClr val="FC857D"/>
                </a:solidFill>
                <a:ea typeface="モトヤアポロ"/>
              </a:rPr>
              <a:t>XXX</a:t>
            </a:r>
            <a:r>
              <a:rPr lang="ja-JP" altLang="en-US" sz="15046" dirty="0">
                <a:solidFill>
                  <a:srgbClr val="FC857D"/>
                </a:solidFill>
                <a:ea typeface="モトヤアポロ"/>
              </a:rPr>
              <a:t>（店舗名）</a:t>
            </a:r>
            <a:endParaRPr lang="en-US" sz="15046" dirty="0">
              <a:solidFill>
                <a:srgbClr val="FC857D"/>
              </a:solidFill>
              <a:ea typeface="モトヤアポロ"/>
            </a:endParaRPr>
          </a:p>
        </p:txBody>
      </p:sp>
      <p:sp>
        <p:nvSpPr>
          <p:cNvPr id="12" name="TextBox 12"/>
          <p:cNvSpPr txBox="1"/>
          <p:nvPr/>
        </p:nvSpPr>
        <p:spPr>
          <a:xfrm>
            <a:off x="911141" y="5657249"/>
            <a:ext cx="19381271" cy="3102709"/>
          </a:xfrm>
          <a:prstGeom prst="rect">
            <a:avLst/>
          </a:prstGeom>
        </p:spPr>
        <p:txBody>
          <a:bodyPr wrap="square" lIns="0" tIns="0" rIns="0" bIns="0" rtlCol="0" anchor="t">
            <a:spAutoFit/>
          </a:bodyPr>
          <a:lstStyle/>
          <a:p>
            <a:pPr algn="ctr">
              <a:lnSpc>
                <a:spcPts val="25641"/>
              </a:lnSpc>
            </a:pPr>
            <a:r>
              <a:rPr lang="en-US" sz="18315" dirty="0" err="1">
                <a:solidFill>
                  <a:srgbClr val="644C35"/>
                </a:solidFill>
                <a:ea typeface="M+ Heavy"/>
              </a:rPr>
              <a:t>ご利用手順・方法</a:t>
            </a:r>
            <a:endParaRPr lang="en-US" sz="18315" dirty="0">
              <a:solidFill>
                <a:srgbClr val="644C35"/>
              </a:solidFill>
              <a:ea typeface="M+ Heavy"/>
            </a:endParaRPr>
          </a:p>
        </p:txBody>
      </p:sp>
      <p:sp>
        <p:nvSpPr>
          <p:cNvPr id="13" name="TextBox 13"/>
          <p:cNvSpPr txBox="1"/>
          <p:nvPr/>
        </p:nvSpPr>
        <p:spPr>
          <a:xfrm>
            <a:off x="4552950" y="9323725"/>
            <a:ext cx="12230100" cy="1356975"/>
          </a:xfrm>
          <a:prstGeom prst="rect">
            <a:avLst/>
          </a:prstGeom>
        </p:spPr>
        <p:txBody>
          <a:bodyPr lIns="0" tIns="0" rIns="0" bIns="0" rtlCol="0" anchor="t">
            <a:spAutoFit/>
          </a:bodyPr>
          <a:lstStyle/>
          <a:p>
            <a:pPr algn="ctr">
              <a:lnSpc>
                <a:spcPts val="11200"/>
              </a:lnSpc>
            </a:pPr>
            <a:r>
              <a:rPr lang="en-US" sz="7800" dirty="0" err="1">
                <a:solidFill>
                  <a:srgbClr val="FF1616"/>
                </a:solidFill>
                <a:ea typeface="M+ Heavy"/>
              </a:rPr>
              <a:t>必ず最後までご覧ください</a:t>
            </a:r>
            <a:endParaRPr lang="en-US" sz="7800" dirty="0">
              <a:solidFill>
                <a:srgbClr val="FF1616"/>
              </a:solidFill>
              <a:ea typeface="M+ Heavy"/>
            </a:endParaRPr>
          </a:p>
        </p:txBody>
      </p:sp>
      <p:sp>
        <p:nvSpPr>
          <p:cNvPr id="14" name="TextBox 14"/>
          <p:cNvSpPr txBox="1"/>
          <p:nvPr/>
        </p:nvSpPr>
        <p:spPr>
          <a:xfrm>
            <a:off x="2343626" y="12359275"/>
            <a:ext cx="16696748" cy="987358"/>
          </a:xfrm>
          <a:prstGeom prst="rect">
            <a:avLst/>
          </a:prstGeom>
        </p:spPr>
        <p:txBody>
          <a:bodyPr lIns="0" tIns="0" rIns="0" bIns="0" rtlCol="0" anchor="t">
            <a:spAutoFit/>
          </a:bodyPr>
          <a:lstStyle/>
          <a:p>
            <a:pPr algn="ctr">
              <a:lnSpc>
                <a:spcPts val="8053"/>
              </a:lnSpc>
            </a:pPr>
            <a:r>
              <a:rPr lang="en-US" sz="5752">
                <a:solidFill>
                  <a:srgbClr val="644C35"/>
                </a:solidFill>
                <a:ea typeface="けいふぉんと"/>
              </a:rPr>
              <a:t>読み終わったら最初のページに戻してね</a:t>
            </a:r>
          </a:p>
        </p:txBody>
      </p:sp>
      <p:sp>
        <p:nvSpPr>
          <p:cNvPr id="15" name="TextBox 15"/>
          <p:cNvSpPr txBox="1"/>
          <p:nvPr/>
        </p:nvSpPr>
        <p:spPr>
          <a:xfrm>
            <a:off x="7167000" y="2083497"/>
            <a:ext cx="6415650" cy="882549"/>
          </a:xfrm>
          <a:prstGeom prst="rect">
            <a:avLst/>
          </a:prstGeom>
        </p:spPr>
        <p:txBody>
          <a:bodyPr wrap="square" lIns="0" tIns="0" rIns="0" bIns="0" rtlCol="0" anchor="t">
            <a:spAutoFit/>
          </a:bodyPr>
          <a:lstStyle/>
          <a:p>
            <a:pPr algn="ctr">
              <a:lnSpc>
                <a:spcPts val="7401"/>
              </a:lnSpc>
            </a:pPr>
            <a:r>
              <a:rPr lang="en-US" sz="5286" dirty="0" err="1">
                <a:solidFill>
                  <a:srgbClr val="788542"/>
                </a:solidFill>
                <a:ea typeface="モトヤアポロ"/>
              </a:rPr>
              <a:t>セルフよもぎ蒸し</a:t>
            </a:r>
            <a:endParaRPr lang="en-US" sz="5286" dirty="0">
              <a:solidFill>
                <a:srgbClr val="788542"/>
              </a:solidFill>
              <a:ea typeface="モトヤアポロ"/>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grpSp>
        <p:nvGrpSpPr>
          <p:cNvPr id="6" name="Group 6"/>
          <p:cNvGrpSpPr/>
          <p:nvPr/>
        </p:nvGrpSpPr>
        <p:grpSpPr>
          <a:xfrm>
            <a:off x="415616" y="12903300"/>
            <a:ext cx="20528853" cy="1777726"/>
            <a:chOff x="0" y="0"/>
            <a:chExt cx="4724623" cy="409136"/>
          </a:xfrm>
        </p:grpSpPr>
        <p:sp>
          <p:nvSpPr>
            <p:cNvPr id="7" name="Freeform 7"/>
            <p:cNvSpPr/>
            <p:nvPr/>
          </p:nvSpPr>
          <p:spPr>
            <a:xfrm>
              <a:off x="0" y="0"/>
              <a:ext cx="4724623" cy="409135"/>
            </a:xfrm>
            <a:custGeom>
              <a:avLst/>
              <a:gdLst/>
              <a:ahLst/>
              <a:cxnLst/>
              <a:rect l="l" t="t" r="r" b="b"/>
              <a:pathLst>
                <a:path w="4724623" h="409135">
                  <a:moveTo>
                    <a:pt x="0" y="0"/>
                  </a:moveTo>
                  <a:lnTo>
                    <a:pt x="4724623" y="0"/>
                  </a:lnTo>
                  <a:lnTo>
                    <a:pt x="4724623" y="409135"/>
                  </a:lnTo>
                  <a:lnTo>
                    <a:pt x="0" y="409135"/>
                  </a:lnTo>
                  <a:close/>
                </a:path>
              </a:pathLst>
            </a:custGeom>
            <a:solidFill>
              <a:srgbClr val="FFDE59">
                <a:alpha val="76863"/>
              </a:srgbClr>
            </a:solidFill>
          </p:spPr>
        </p:sp>
      </p:grpSp>
      <p:grpSp>
        <p:nvGrpSpPr>
          <p:cNvPr id="9" name="Group 9"/>
          <p:cNvGrpSpPr/>
          <p:nvPr/>
        </p:nvGrpSpPr>
        <p:grpSpPr>
          <a:xfrm>
            <a:off x="13588111" y="9834693"/>
            <a:ext cx="6694289" cy="2309907"/>
            <a:chOff x="0" y="0"/>
            <a:chExt cx="1913890" cy="660400"/>
          </a:xfrm>
        </p:grpSpPr>
        <p:sp>
          <p:nvSpPr>
            <p:cNvPr id="10" name="Freeform 10"/>
            <p:cNvSpPr/>
            <p:nvPr/>
          </p:nvSpPr>
          <p:spPr>
            <a:xfrm>
              <a:off x="0" y="0"/>
              <a:ext cx="1913890" cy="660400"/>
            </a:xfrm>
            <a:custGeom>
              <a:avLst/>
              <a:gdLst/>
              <a:ahLst/>
              <a:cxnLst/>
              <a:rect l="l" t="t" r="r" b="b"/>
              <a:pathLst>
                <a:path w="1913890" h="660400">
                  <a:moveTo>
                    <a:pt x="1789430" y="660400"/>
                  </a:moveTo>
                  <a:lnTo>
                    <a:pt x="124460" y="660400"/>
                  </a:lnTo>
                  <a:cubicBezTo>
                    <a:pt x="55880" y="660400"/>
                    <a:pt x="0" y="604520"/>
                    <a:pt x="0" y="535940"/>
                  </a:cubicBezTo>
                  <a:lnTo>
                    <a:pt x="0" y="124460"/>
                  </a:lnTo>
                  <a:cubicBezTo>
                    <a:pt x="0" y="55880"/>
                    <a:pt x="55880" y="0"/>
                    <a:pt x="124460" y="0"/>
                  </a:cubicBezTo>
                  <a:lnTo>
                    <a:pt x="1789430" y="0"/>
                  </a:lnTo>
                  <a:cubicBezTo>
                    <a:pt x="1858010" y="0"/>
                    <a:pt x="1913890" y="55880"/>
                    <a:pt x="1913890" y="124460"/>
                  </a:cubicBezTo>
                  <a:lnTo>
                    <a:pt x="1913890" y="535940"/>
                  </a:lnTo>
                  <a:cubicBezTo>
                    <a:pt x="1913890" y="604520"/>
                    <a:pt x="1858010" y="660400"/>
                    <a:pt x="1789430" y="660400"/>
                  </a:cubicBezTo>
                  <a:close/>
                </a:path>
              </a:pathLst>
            </a:custGeom>
            <a:solidFill>
              <a:srgbClr val="FFFFFF"/>
            </a:solidFill>
          </p:spPr>
        </p:sp>
      </p:grpSp>
      <p:sp>
        <p:nvSpPr>
          <p:cNvPr id="12" name="TextBox 12"/>
          <p:cNvSpPr txBox="1"/>
          <p:nvPr/>
        </p:nvSpPr>
        <p:spPr>
          <a:xfrm>
            <a:off x="4891129" y="662738"/>
            <a:ext cx="11577825" cy="2179123"/>
          </a:xfrm>
          <a:prstGeom prst="rect">
            <a:avLst/>
          </a:prstGeom>
        </p:spPr>
        <p:txBody>
          <a:bodyPr wrap="square" lIns="0" tIns="0" rIns="0" bIns="0" rtlCol="0" anchor="t">
            <a:spAutoFit/>
          </a:bodyPr>
          <a:lstStyle/>
          <a:p>
            <a:pPr algn="ctr">
              <a:lnSpc>
                <a:spcPts val="18199"/>
              </a:lnSpc>
            </a:pPr>
            <a:r>
              <a:rPr lang="en-US" sz="12999" dirty="0" err="1">
                <a:solidFill>
                  <a:srgbClr val="FFFFFF"/>
                </a:solidFill>
                <a:ea typeface="キアロ"/>
              </a:rPr>
              <a:t>お湯を入れる</a:t>
            </a:r>
            <a:endParaRPr lang="en-US" sz="12999" dirty="0">
              <a:solidFill>
                <a:srgbClr val="FFFFFF"/>
              </a:solidFill>
              <a:ea typeface="キアロ"/>
            </a:endParaRPr>
          </a:p>
        </p:txBody>
      </p:sp>
      <p:sp>
        <p:nvSpPr>
          <p:cNvPr id="13" name="TextBox 13"/>
          <p:cNvSpPr txBox="1"/>
          <p:nvPr/>
        </p:nvSpPr>
        <p:spPr>
          <a:xfrm>
            <a:off x="429631" y="13203936"/>
            <a:ext cx="20528853" cy="1909064"/>
          </a:xfrm>
          <a:prstGeom prst="rect">
            <a:avLst/>
          </a:prstGeom>
        </p:spPr>
        <p:txBody>
          <a:bodyPr lIns="0" tIns="0" rIns="0" bIns="0" rtlCol="0" anchor="t">
            <a:spAutoFit/>
          </a:bodyPr>
          <a:lstStyle/>
          <a:p>
            <a:pPr algn="ctr">
              <a:lnSpc>
                <a:spcPts val="10044"/>
              </a:lnSpc>
            </a:pPr>
            <a:r>
              <a:rPr lang="en-US" sz="7174" dirty="0" err="1">
                <a:solidFill>
                  <a:srgbClr val="644C35"/>
                </a:solidFill>
                <a:ea typeface="キアロ"/>
              </a:rPr>
              <a:t>沸騰したお湯を鍋にゆっくり注ぐ</a:t>
            </a:r>
            <a:endParaRPr lang="en-US" sz="7174" dirty="0">
              <a:solidFill>
                <a:srgbClr val="644C35"/>
              </a:solidFill>
              <a:ea typeface="キアロ"/>
            </a:endParaRPr>
          </a:p>
        </p:txBody>
      </p:sp>
      <p:sp>
        <p:nvSpPr>
          <p:cNvPr id="15" name="TextBox 13">
            <a:extLst>
              <a:ext uri="{FF2B5EF4-FFF2-40B4-BE49-F238E27FC236}">
                <a16:creationId xmlns:a16="http://schemas.microsoft.com/office/drawing/2014/main" id="{9E385AD4-BC6B-2612-331E-98CEDD87F503}"/>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grpSp>
        <p:nvGrpSpPr>
          <p:cNvPr id="10" name="Group 10"/>
          <p:cNvGrpSpPr/>
          <p:nvPr/>
        </p:nvGrpSpPr>
        <p:grpSpPr>
          <a:xfrm>
            <a:off x="455734" y="12939300"/>
            <a:ext cx="20488736" cy="1777726"/>
            <a:chOff x="0" y="0"/>
            <a:chExt cx="4715390" cy="409136"/>
          </a:xfrm>
        </p:grpSpPr>
        <p:sp>
          <p:nvSpPr>
            <p:cNvPr id="11" name="Freeform 11"/>
            <p:cNvSpPr/>
            <p:nvPr/>
          </p:nvSpPr>
          <p:spPr>
            <a:xfrm>
              <a:off x="0" y="0"/>
              <a:ext cx="4715390" cy="409135"/>
            </a:xfrm>
            <a:custGeom>
              <a:avLst/>
              <a:gdLst/>
              <a:ahLst/>
              <a:cxnLst/>
              <a:rect l="l" t="t" r="r" b="b"/>
              <a:pathLst>
                <a:path w="4715390" h="409135">
                  <a:moveTo>
                    <a:pt x="0" y="0"/>
                  </a:moveTo>
                  <a:lnTo>
                    <a:pt x="4715390" y="0"/>
                  </a:lnTo>
                  <a:lnTo>
                    <a:pt x="4715390" y="409135"/>
                  </a:lnTo>
                  <a:lnTo>
                    <a:pt x="0" y="409135"/>
                  </a:lnTo>
                  <a:close/>
                </a:path>
              </a:pathLst>
            </a:custGeom>
            <a:solidFill>
              <a:srgbClr val="FFDE59">
                <a:alpha val="76863"/>
              </a:srgbClr>
            </a:solidFill>
          </p:spPr>
        </p:sp>
      </p:grpSp>
      <p:sp>
        <p:nvSpPr>
          <p:cNvPr id="17" name="TextBox 17"/>
          <p:cNvSpPr txBox="1"/>
          <p:nvPr/>
        </p:nvSpPr>
        <p:spPr>
          <a:xfrm>
            <a:off x="2770126" y="662738"/>
            <a:ext cx="16259363" cy="2179123"/>
          </a:xfrm>
          <a:prstGeom prst="rect">
            <a:avLst/>
          </a:prstGeom>
        </p:spPr>
        <p:txBody>
          <a:bodyPr wrap="square" lIns="0" tIns="0" rIns="0" bIns="0" rtlCol="0" anchor="t">
            <a:spAutoFit/>
          </a:bodyPr>
          <a:lstStyle/>
          <a:p>
            <a:pPr algn="ctr">
              <a:lnSpc>
                <a:spcPts val="18199"/>
              </a:lnSpc>
            </a:pPr>
            <a:r>
              <a:rPr lang="en-US" sz="12999" dirty="0" err="1">
                <a:solidFill>
                  <a:srgbClr val="FFFFFF"/>
                </a:solidFill>
                <a:ea typeface="キアロ"/>
              </a:rPr>
              <a:t>鍋をコンロにセット</a:t>
            </a:r>
            <a:endParaRPr lang="en-US" sz="12999" dirty="0">
              <a:solidFill>
                <a:srgbClr val="FFFFFF"/>
              </a:solidFill>
              <a:ea typeface="キアロ"/>
            </a:endParaRPr>
          </a:p>
        </p:txBody>
      </p:sp>
      <p:sp>
        <p:nvSpPr>
          <p:cNvPr id="18" name="TextBox 18"/>
          <p:cNvSpPr txBox="1"/>
          <p:nvPr/>
        </p:nvSpPr>
        <p:spPr>
          <a:xfrm>
            <a:off x="635382" y="13203936"/>
            <a:ext cx="20528853" cy="1909064"/>
          </a:xfrm>
          <a:prstGeom prst="rect">
            <a:avLst/>
          </a:prstGeom>
        </p:spPr>
        <p:txBody>
          <a:bodyPr lIns="0" tIns="0" rIns="0" bIns="0" rtlCol="0" anchor="t">
            <a:spAutoFit/>
          </a:bodyPr>
          <a:lstStyle/>
          <a:p>
            <a:pPr algn="ctr">
              <a:lnSpc>
                <a:spcPts val="10044"/>
              </a:lnSpc>
            </a:pPr>
            <a:r>
              <a:rPr lang="en-US" sz="7174" dirty="0">
                <a:solidFill>
                  <a:srgbClr val="644C35"/>
                </a:solidFill>
                <a:latin typeface="キアロ"/>
                <a:ea typeface="キアロ"/>
              </a:rPr>
              <a:t>※</a:t>
            </a:r>
            <a:r>
              <a:rPr lang="en-US" sz="7174" dirty="0" err="1">
                <a:solidFill>
                  <a:srgbClr val="644C35"/>
                </a:solidFill>
                <a:latin typeface="キアロ"/>
                <a:ea typeface="キアロ"/>
              </a:rPr>
              <a:t>鍋の持ち手部分は内側にしまう</a:t>
            </a:r>
            <a:r>
              <a:rPr lang="en-US" sz="7174" dirty="0">
                <a:solidFill>
                  <a:srgbClr val="644C35"/>
                </a:solidFill>
                <a:latin typeface="キアロ"/>
                <a:ea typeface="キアロ"/>
              </a:rPr>
              <a:t>！</a:t>
            </a:r>
          </a:p>
        </p:txBody>
      </p:sp>
      <p:sp>
        <p:nvSpPr>
          <p:cNvPr id="19" name="TextBox 13">
            <a:extLst>
              <a:ext uri="{FF2B5EF4-FFF2-40B4-BE49-F238E27FC236}">
                <a16:creationId xmlns:a16="http://schemas.microsoft.com/office/drawing/2014/main" id="{5D491A7C-E09D-CE3E-9CFE-62B909208152}"/>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grpSp>
        <p:nvGrpSpPr>
          <p:cNvPr id="6" name="Group 6"/>
          <p:cNvGrpSpPr/>
          <p:nvPr/>
        </p:nvGrpSpPr>
        <p:grpSpPr>
          <a:xfrm>
            <a:off x="461700" y="12939300"/>
            <a:ext cx="20482770" cy="1777726"/>
            <a:chOff x="0" y="0"/>
            <a:chExt cx="4714017" cy="409136"/>
          </a:xfrm>
        </p:grpSpPr>
        <p:sp>
          <p:nvSpPr>
            <p:cNvPr id="7" name="Freeform 7"/>
            <p:cNvSpPr/>
            <p:nvPr/>
          </p:nvSpPr>
          <p:spPr>
            <a:xfrm>
              <a:off x="0" y="0"/>
              <a:ext cx="4714017" cy="409135"/>
            </a:xfrm>
            <a:custGeom>
              <a:avLst/>
              <a:gdLst/>
              <a:ahLst/>
              <a:cxnLst/>
              <a:rect l="l" t="t" r="r" b="b"/>
              <a:pathLst>
                <a:path w="4714017" h="409135">
                  <a:moveTo>
                    <a:pt x="0" y="0"/>
                  </a:moveTo>
                  <a:lnTo>
                    <a:pt x="4714017" y="0"/>
                  </a:lnTo>
                  <a:lnTo>
                    <a:pt x="4714017" y="409135"/>
                  </a:lnTo>
                  <a:lnTo>
                    <a:pt x="0" y="409135"/>
                  </a:lnTo>
                  <a:close/>
                </a:path>
              </a:pathLst>
            </a:custGeom>
            <a:solidFill>
              <a:srgbClr val="FFDE59">
                <a:alpha val="76863"/>
              </a:srgbClr>
            </a:solidFill>
          </p:spPr>
        </p:sp>
      </p:grpSp>
      <p:sp>
        <p:nvSpPr>
          <p:cNvPr id="11" name="TextBox 11"/>
          <p:cNvSpPr txBox="1"/>
          <p:nvPr/>
        </p:nvSpPr>
        <p:spPr>
          <a:xfrm>
            <a:off x="2015270" y="662738"/>
            <a:ext cx="17769075" cy="2179123"/>
          </a:xfrm>
          <a:prstGeom prst="rect">
            <a:avLst/>
          </a:prstGeom>
        </p:spPr>
        <p:txBody>
          <a:bodyPr wrap="square" lIns="0" tIns="0" rIns="0" bIns="0" rtlCol="0" anchor="t">
            <a:spAutoFit/>
          </a:bodyPr>
          <a:lstStyle/>
          <a:p>
            <a:pPr algn="ctr">
              <a:lnSpc>
                <a:spcPts val="18199"/>
              </a:lnSpc>
            </a:pPr>
            <a:r>
              <a:rPr lang="en-US" sz="12999" dirty="0">
                <a:solidFill>
                  <a:srgbClr val="FFFFFF"/>
                </a:solidFill>
                <a:ea typeface="キアロ"/>
              </a:rPr>
              <a:t>タイマーを１にセット</a:t>
            </a:r>
          </a:p>
        </p:txBody>
      </p:sp>
      <p:sp>
        <p:nvSpPr>
          <p:cNvPr id="12" name="TextBox 12"/>
          <p:cNvSpPr txBox="1"/>
          <p:nvPr/>
        </p:nvSpPr>
        <p:spPr>
          <a:xfrm>
            <a:off x="635382" y="13210936"/>
            <a:ext cx="20528853" cy="1909064"/>
          </a:xfrm>
          <a:prstGeom prst="rect">
            <a:avLst/>
          </a:prstGeom>
        </p:spPr>
        <p:txBody>
          <a:bodyPr lIns="0" tIns="0" rIns="0" bIns="0" rtlCol="0" anchor="t">
            <a:spAutoFit/>
          </a:bodyPr>
          <a:lstStyle/>
          <a:p>
            <a:pPr algn="ctr">
              <a:lnSpc>
                <a:spcPts val="10044"/>
              </a:lnSpc>
            </a:pPr>
            <a:r>
              <a:rPr lang="en-US" sz="7174" dirty="0">
                <a:solidFill>
                  <a:srgbClr val="644C35"/>
                </a:solidFill>
                <a:latin typeface="キアロ"/>
                <a:ea typeface="キアロ"/>
              </a:rPr>
              <a:t>ダイヤルを回し針の位置を1にセット！</a:t>
            </a:r>
          </a:p>
        </p:txBody>
      </p:sp>
      <p:sp>
        <p:nvSpPr>
          <p:cNvPr id="14" name="TextBox 13">
            <a:extLst>
              <a:ext uri="{FF2B5EF4-FFF2-40B4-BE49-F238E27FC236}">
                <a16:creationId xmlns:a16="http://schemas.microsoft.com/office/drawing/2014/main" id="{0F3ADAD4-C6DD-941A-CCFF-408AB434047D}"/>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grpSp>
        <p:nvGrpSpPr>
          <p:cNvPr id="7" name="Group 7"/>
          <p:cNvGrpSpPr/>
          <p:nvPr/>
        </p:nvGrpSpPr>
        <p:grpSpPr>
          <a:xfrm>
            <a:off x="437400" y="12903300"/>
            <a:ext cx="20528853" cy="1777726"/>
            <a:chOff x="0" y="0"/>
            <a:chExt cx="4724623" cy="409136"/>
          </a:xfrm>
        </p:grpSpPr>
        <p:sp>
          <p:nvSpPr>
            <p:cNvPr id="8" name="Freeform 8"/>
            <p:cNvSpPr/>
            <p:nvPr/>
          </p:nvSpPr>
          <p:spPr>
            <a:xfrm>
              <a:off x="0" y="0"/>
              <a:ext cx="4724623" cy="409135"/>
            </a:xfrm>
            <a:custGeom>
              <a:avLst/>
              <a:gdLst/>
              <a:ahLst/>
              <a:cxnLst/>
              <a:rect l="l" t="t" r="r" b="b"/>
              <a:pathLst>
                <a:path w="4724623" h="409135">
                  <a:moveTo>
                    <a:pt x="0" y="0"/>
                  </a:moveTo>
                  <a:lnTo>
                    <a:pt x="4724623" y="0"/>
                  </a:lnTo>
                  <a:lnTo>
                    <a:pt x="4724623" y="409135"/>
                  </a:lnTo>
                  <a:lnTo>
                    <a:pt x="0" y="409135"/>
                  </a:lnTo>
                  <a:close/>
                </a:path>
              </a:pathLst>
            </a:custGeom>
            <a:solidFill>
              <a:srgbClr val="FFDE59">
                <a:alpha val="76863"/>
              </a:srgbClr>
            </a:solidFill>
          </p:spPr>
        </p:sp>
      </p:grpSp>
      <p:sp>
        <p:nvSpPr>
          <p:cNvPr id="13" name="TextBox 13"/>
          <p:cNvSpPr txBox="1"/>
          <p:nvPr/>
        </p:nvSpPr>
        <p:spPr>
          <a:xfrm>
            <a:off x="5496649" y="662738"/>
            <a:ext cx="10380801" cy="2179123"/>
          </a:xfrm>
          <a:prstGeom prst="rect">
            <a:avLst/>
          </a:prstGeom>
        </p:spPr>
        <p:txBody>
          <a:bodyPr wrap="square" lIns="0" tIns="0" rIns="0" bIns="0" rtlCol="0" anchor="t">
            <a:spAutoFit/>
          </a:bodyPr>
          <a:lstStyle/>
          <a:p>
            <a:pPr algn="ctr">
              <a:lnSpc>
                <a:spcPts val="18199"/>
              </a:lnSpc>
            </a:pPr>
            <a:r>
              <a:rPr lang="en-US" sz="12999" dirty="0" err="1">
                <a:solidFill>
                  <a:srgbClr val="FFFFFF"/>
                </a:solidFill>
                <a:ea typeface="キアロ"/>
              </a:rPr>
              <a:t>コンロ点火</a:t>
            </a:r>
            <a:endParaRPr lang="en-US" sz="12999" dirty="0">
              <a:solidFill>
                <a:srgbClr val="FFFFFF"/>
              </a:solidFill>
              <a:ea typeface="キアロ"/>
            </a:endParaRPr>
          </a:p>
        </p:txBody>
      </p:sp>
      <p:sp>
        <p:nvSpPr>
          <p:cNvPr id="14" name="TextBox 14"/>
          <p:cNvSpPr txBox="1"/>
          <p:nvPr/>
        </p:nvSpPr>
        <p:spPr>
          <a:xfrm>
            <a:off x="646273" y="13184738"/>
            <a:ext cx="20528853" cy="1909064"/>
          </a:xfrm>
          <a:prstGeom prst="rect">
            <a:avLst/>
          </a:prstGeom>
        </p:spPr>
        <p:txBody>
          <a:bodyPr lIns="0" tIns="0" rIns="0" bIns="0" rtlCol="0" anchor="t">
            <a:spAutoFit/>
          </a:bodyPr>
          <a:lstStyle/>
          <a:p>
            <a:pPr algn="ctr">
              <a:lnSpc>
                <a:spcPts val="10044"/>
              </a:lnSpc>
            </a:pPr>
            <a:r>
              <a:rPr lang="en-US" sz="7174" dirty="0" err="1">
                <a:solidFill>
                  <a:srgbClr val="644C35"/>
                </a:solidFill>
                <a:latin typeface="キアロ"/>
                <a:ea typeface="キアロ"/>
              </a:rPr>
              <a:t>LOとHIの間から試すのがおすすめです</a:t>
            </a:r>
            <a:r>
              <a:rPr lang="en-US" sz="7174" dirty="0">
                <a:solidFill>
                  <a:srgbClr val="644C35"/>
                </a:solidFill>
                <a:latin typeface="キアロ"/>
                <a:ea typeface="キアロ"/>
              </a:rPr>
              <a:t>！</a:t>
            </a:r>
          </a:p>
        </p:txBody>
      </p:sp>
      <p:sp>
        <p:nvSpPr>
          <p:cNvPr id="16" name="TextBox 13">
            <a:extLst>
              <a:ext uri="{FF2B5EF4-FFF2-40B4-BE49-F238E27FC236}">
                <a16:creationId xmlns:a16="http://schemas.microsoft.com/office/drawing/2014/main" id="{CAF311D7-A011-5DC7-A431-95DBC1462ABA}"/>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grpSp>
        <p:nvGrpSpPr>
          <p:cNvPr id="9" name="Group 9"/>
          <p:cNvGrpSpPr/>
          <p:nvPr/>
        </p:nvGrpSpPr>
        <p:grpSpPr>
          <a:xfrm>
            <a:off x="415616" y="12113451"/>
            <a:ext cx="20528853" cy="2567575"/>
            <a:chOff x="0" y="0"/>
            <a:chExt cx="4724623" cy="590916"/>
          </a:xfrm>
        </p:grpSpPr>
        <p:sp>
          <p:nvSpPr>
            <p:cNvPr id="10" name="Freeform 10"/>
            <p:cNvSpPr/>
            <p:nvPr/>
          </p:nvSpPr>
          <p:spPr>
            <a:xfrm>
              <a:off x="0" y="0"/>
              <a:ext cx="4724623" cy="590916"/>
            </a:xfrm>
            <a:custGeom>
              <a:avLst/>
              <a:gdLst/>
              <a:ahLst/>
              <a:cxnLst/>
              <a:rect l="l" t="t" r="r" b="b"/>
              <a:pathLst>
                <a:path w="4724623" h="590916">
                  <a:moveTo>
                    <a:pt x="0" y="0"/>
                  </a:moveTo>
                  <a:lnTo>
                    <a:pt x="4724623" y="0"/>
                  </a:lnTo>
                  <a:lnTo>
                    <a:pt x="4724623" y="590916"/>
                  </a:lnTo>
                  <a:lnTo>
                    <a:pt x="0" y="590916"/>
                  </a:lnTo>
                  <a:close/>
                </a:path>
              </a:pathLst>
            </a:custGeom>
            <a:solidFill>
              <a:srgbClr val="FFDE59">
                <a:alpha val="76863"/>
              </a:srgbClr>
            </a:solidFill>
          </p:spPr>
        </p:sp>
      </p:grpSp>
      <p:sp>
        <p:nvSpPr>
          <p:cNvPr id="11" name="Freeform 11"/>
          <p:cNvSpPr/>
          <p:nvPr/>
        </p:nvSpPr>
        <p:spPr>
          <a:xfrm>
            <a:off x="14869434" y="592738"/>
            <a:ext cx="2479888" cy="2479888"/>
          </a:xfrm>
          <a:custGeom>
            <a:avLst/>
            <a:gdLst/>
            <a:ahLst/>
            <a:cxnLst/>
            <a:rect l="l" t="t" r="r" b="b"/>
            <a:pathLst>
              <a:path w="2479888" h="2479888">
                <a:moveTo>
                  <a:pt x="0" y="0"/>
                </a:moveTo>
                <a:lnTo>
                  <a:pt x="2479888" y="0"/>
                </a:lnTo>
                <a:lnTo>
                  <a:pt x="2479888" y="2479888"/>
                </a:lnTo>
                <a:lnTo>
                  <a:pt x="0" y="2479888"/>
                </a:lnTo>
                <a:lnTo>
                  <a:pt x="0" y="0"/>
                </a:lnTo>
                <a:close/>
              </a:path>
            </a:pathLst>
          </a:custGeom>
          <a:blipFill>
            <a:blip r:embed="rId2"/>
            <a:stretch>
              <a:fillRect/>
            </a:stretch>
          </a:blipFill>
        </p:spPr>
      </p:sp>
      <p:sp>
        <p:nvSpPr>
          <p:cNvPr id="13" name="TextBox 13"/>
          <p:cNvSpPr txBox="1"/>
          <p:nvPr/>
        </p:nvSpPr>
        <p:spPr>
          <a:xfrm>
            <a:off x="3290023" y="12275185"/>
            <a:ext cx="14794053" cy="2837815"/>
          </a:xfrm>
          <a:prstGeom prst="rect">
            <a:avLst/>
          </a:prstGeom>
        </p:spPr>
        <p:txBody>
          <a:bodyPr lIns="0" tIns="0" rIns="0" bIns="0" rtlCol="0" anchor="t">
            <a:spAutoFit/>
          </a:bodyPr>
          <a:lstStyle/>
          <a:p>
            <a:pPr algn="ctr">
              <a:lnSpc>
                <a:spcPts val="8959"/>
              </a:lnSpc>
            </a:pPr>
            <a:r>
              <a:rPr lang="en-US" sz="6399" dirty="0" err="1">
                <a:solidFill>
                  <a:srgbClr val="644C35"/>
                </a:solidFill>
                <a:ea typeface="キアロ"/>
              </a:rPr>
              <a:t>決して無理をせず、自分のための</a:t>
            </a:r>
            <a:endParaRPr lang="en-US" sz="6399" dirty="0">
              <a:solidFill>
                <a:srgbClr val="644C35"/>
              </a:solidFill>
              <a:ea typeface="キアロ"/>
            </a:endParaRPr>
          </a:p>
          <a:p>
            <a:pPr algn="ctr">
              <a:lnSpc>
                <a:spcPts val="8959"/>
              </a:lnSpc>
            </a:pPr>
            <a:r>
              <a:rPr lang="en-US" sz="6399" dirty="0" err="1">
                <a:solidFill>
                  <a:srgbClr val="644C35"/>
                </a:solidFill>
                <a:ea typeface="キアロ"/>
              </a:rPr>
              <a:t>セルフケアの時間をお過ごしください</a:t>
            </a:r>
            <a:r>
              <a:rPr lang="en-US" sz="6399" dirty="0">
                <a:solidFill>
                  <a:srgbClr val="644C35"/>
                </a:solidFill>
                <a:ea typeface="キアロ"/>
              </a:rPr>
              <a:t>。</a:t>
            </a:r>
          </a:p>
        </p:txBody>
      </p:sp>
      <p:sp>
        <p:nvSpPr>
          <p:cNvPr id="21" name="TextBox 21"/>
          <p:cNvSpPr txBox="1"/>
          <p:nvPr/>
        </p:nvSpPr>
        <p:spPr>
          <a:xfrm>
            <a:off x="6870042" y="465934"/>
            <a:ext cx="7620000" cy="3200400"/>
          </a:xfrm>
          <a:prstGeom prst="rect">
            <a:avLst/>
          </a:prstGeom>
        </p:spPr>
        <p:txBody>
          <a:bodyPr lIns="0" tIns="0" rIns="0" bIns="0" rtlCol="0" anchor="t">
            <a:spAutoFit/>
          </a:bodyPr>
          <a:lstStyle/>
          <a:p>
            <a:pPr algn="ctr">
              <a:lnSpc>
                <a:spcPts val="16800"/>
              </a:lnSpc>
            </a:pPr>
            <a:r>
              <a:rPr lang="en-US" sz="12000" dirty="0" err="1">
                <a:solidFill>
                  <a:srgbClr val="FFFFFF"/>
                </a:solidFill>
                <a:ea typeface="キアロ"/>
              </a:rPr>
              <a:t>よもぎ蒸し</a:t>
            </a:r>
            <a:endParaRPr lang="en-US" sz="12000" dirty="0">
              <a:solidFill>
                <a:srgbClr val="FFFFFF"/>
              </a:solidFill>
              <a:ea typeface="キアロ"/>
            </a:endParaRPr>
          </a:p>
        </p:txBody>
      </p:sp>
      <p:sp>
        <p:nvSpPr>
          <p:cNvPr id="22" name="TextBox 22"/>
          <p:cNvSpPr txBox="1"/>
          <p:nvPr/>
        </p:nvSpPr>
        <p:spPr>
          <a:xfrm>
            <a:off x="8489378" y="2311213"/>
            <a:ext cx="4395341" cy="1112520"/>
          </a:xfrm>
          <a:prstGeom prst="rect">
            <a:avLst/>
          </a:prstGeom>
        </p:spPr>
        <p:txBody>
          <a:bodyPr lIns="0" tIns="0" rIns="0" bIns="0" rtlCol="0" anchor="t">
            <a:spAutoFit/>
          </a:bodyPr>
          <a:lstStyle/>
          <a:p>
            <a:pPr algn="ctr">
              <a:lnSpc>
                <a:spcPts val="5880"/>
              </a:lnSpc>
              <a:spcBef>
                <a:spcPct val="0"/>
              </a:spcBef>
            </a:pPr>
            <a:r>
              <a:rPr lang="en-US" sz="4200" dirty="0">
                <a:solidFill>
                  <a:srgbClr val="FFFFFF"/>
                </a:solidFill>
                <a:latin typeface="キアロ"/>
                <a:ea typeface="キアロ"/>
              </a:rPr>
              <a:t>(30〜40分が目安)</a:t>
            </a:r>
          </a:p>
        </p:txBody>
      </p:sp>
      <p:sp>
        <p:nvSpPr>
          <p:cNvPr id="24" name="TextBox 13">
            <a:extLst>
              <a:ext uri="{FF2B5EF4-FFF2-40B4-BE49-F238E27FC236}">
                <a16:creationId xmlns:a16="http://schemas.microsoft.com/office/drawing/2014/main" id="{154DF641-6A66-122E-87C3-D36038FA0678}"/>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grpSp>
        <p:nvGrpSpPr>
          <p:cNvPr id="7" name="Group 7"/>
          <p:cNvGrpSpPr/>
          <p:nvPr/>
        </p:nvGrpSpPr>
        <p:grpSpPr>
          <a:xfrm>
            <a:off x="415616" y="12903300"/>
            <a:ext cx="20528853" cy="1777726"/>
            <a:chOff x="0" y="0"/>
            <a:chExt cx="4724623" cy="409136"/>
          </a:xfrm>
        </p:grpSpPr>
        <p:sp>
          <p:nvSpPr>
            <p:cNvPr id="8" name="Freeform 8"/>
            <p:cNvSpPr/>
            <p:nvPr/>
          </p:nvSpPr>
          <p:spPr>
            <a:xfrm>
              <a:off x="0" y="0"/>
              <a:ext cx="4724623" cy="409135"/>
            </a:xfrm>
            <a:custGeom>
              <a:avLst/>
              <a:gdLst/>
              <a:ahLst/>
              <a:cxnLst/>
              <a:rect l="l" t="t" r="r" b="b"/>
              <a:pathLst>
                <a:path w="4724623" h="409135">
                  <a:moveTo>
                    <a:pt x="0" y="0"/>
                  </a:moveTo>
                  <a:lnTo>
                    <a:pt x="4724623" y="0"/>
                  </a:lnTo>
                  <a:lnTo>
                    <a:pt x="4724623" y="409135"/>
                  </a:lnTo>
                  <a:lnTo>
                    <a:pt x="0" y="409135"/>
                  </a:lnTo>
                  <a:close/>
                </a:path>
              </a:pathLst>
            </a:custGeom>
            <a:solidFill>
              <a:srgbClr val="FFDE59">
                <a:alpha val="76863"/>
              </a:srgbClr>
            </a:solidFill>
          </p:spPr>
        </p:sp>
      </p:grpSp>
      <p:sp>
        <p:nvSpPr>
          <p:cNvPr id="13" name="TextBox 13"/>
          <p:cNvSpPr txBox="1"/>
          <p:nvPr/>
        </p:nvSpPr>
        <p:spPr>
          <a:xfrm>
            <a:off x="3108429" y="662738"/>
            <a:ext cx="15143226" cy="2179123"/>
          </a:xfrm>
          <a:prstGeom prst="rect">
            <a:avLst/>
          </a:prstGeom>
        </p:spPr>
        <p:txBody>
          <a:bodyPr wrap="square" lIns="0" tIns="0" rIns="0" bIns="0" rtlCol="0" anchor="t">
            <a:spAutoFit/>
          </a:bodyPr>
          <a:lstStyle/>
          <a:p>
            <a:pPr algn="ctr">
              <a:lnSpc>
                <a:spcPts val="18199"/>
              </a:lnSpc>
            </a:pPr>
            <a:r>
              <a:rPr lang="en-US" sz="12999" dirty="0" err="1">
                <a:solidFill>
                  <a:srgbClr val="FFFFFF"/>
                </a:solidFill>
                <a:ea typeface="キアロ"/>
              </a:rPr>
              <a:t>コンロの火を消す</a:t>
            </a:r>
            <a:endParaRPr lang="en-US" sz="12999" dirty="0">
              <a:solidFill>
                <a:srgbClr val="FFFFFF"/>
              </a:solidFill>
              <a:ea typeface="キアロ"/>
            </a:endParaRPr>
          </a:p>
        </p:txBody>
      </p:sp>
      <p:sp>
        <p:nvSpPr>
          <p:cNvPr id="14" name="TextBox 14"/>
          <p:cNvSpPr txBox="1"/>
          <p:nvPr/>
        </p:nvSpPr>
        <p:spPr>
          <a:xfrm>
            <a:off x="429631" y="13213003"/>
            <a:ext cx="20528853" cy="1909064"/>
          </a:xfrm>
          <a:prstGeom prst="rect">
            <a:avLst/>
          </a:prstGeom>
        </p:spPr>
        <p:txBody>
          <a:bodyPr lIns="0" tIns="0" rIns="0" bIns="0" rtlCol="0" anchor="t">
            <a:spAutoFit/>
          </a:bodyPr>
          <a:lstStyle/>
          <a:p>
            <a:pPr algn="ctr">
              <a:lnSpc>
                <a:spcPts val="10044"/>
              </a:lnSpc>
            </a:pPr>
            <a:r>
              <a:rPr lang="en-US" sz="7174" dirty="0" err="1">
                <a:solidFill>
                  <a:srgbClr val="644C35"/>
                </a:solidFill>
                <a:latin typeface="キアロ"/>
                <a:ea typeface="キアロ"/>
              </a:rPr>
              <a:t>よもぎ蒸し終了時はコンロをOFFにセット</a:t>
            </a:r>
            <a:r>
              <a:rPr lang="en-US" sz="7174" dirty="0">
                <a:solidFill>
                  <a:srgbClr val="644C35"/>
                </a:solidFill>
                <a:latin typeface="キアロ"/>
                <a:ea typeface="キアロ"/>
              </a:rPr>
              <a:t>！</a:t>
            </a:r>
          </a:p>
        </p:txBody>
      </p:sp>
      <p:sp>
        <p:nvSpPr>
          <p:cNvPr id="15" name="TextBox 13">
            <a:extLst>
              <a:ext uri="{FF2B5EF4-FFF2-40B4-BE49-F238E27FC236}">
                <a16:creationId xmlns:a16="http://schemas.microsoft.com/office/drawing/2014/main" id="{CD5172A4-F78A-B8D5-9FC3-CD80B0AB5C6D}"/>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grpSp>
        <p:nvGrpSpPr>
          <p:cNvPr id="7" name="Group 7"/>
          <p:cNvGrpSpPr/>
          <p:nvPr/>
        </p:nvGrpSpPr>
        <p:grpSpPr>
          <a:xfrm>
            <a:off x="415616" y="12903300"/>
            <a:ext cx="20528853" cy="1777726"/>
            <a:chOff x="0" y="0"/>
            <a:chExt cx="4724623" cy="409136"/>
          </a:xfrm>
        </p:grpSpPr>
        <p:sp>
          <p:nvSpPr>
            <p:cNvPr id="8" name="Freeform 8"/>
            <p:cNvSpPr/>
            <p:nvPr/>
          </p:nvSpPr>
          <p:spPr>
            <a:xfrm>
              <a:off x="0" y="0"/>
              <a:ext cx="4724623" cy="409135"/>
            </a:xfrm>
            <a:custGeom>
              <a:avLst/>
              <a:gdLst/>
              <a:ahLst/>
              <a:cxnLst/>
              <a:rect l="l" t="t" r="r" b="b"/>
              <a:pathLst>
                <a:path w="4724623" h="409135">
                  <a:moveTo>
                    <a:pt x="0" y="0"/>
                  </a:moveTo>
                  <a:lnTo>
                    <a:pt x="4724623" y="0"/>
                  </a:lnTo>
                  <a:lnTo>
                    <a:pt x="4724623" y="409135"/>
                  </a:lnTo>
                  <a:lnTo>
                    <a:pt x="0" y="409135"/>
                  </a:lnTo>
                  <a:close/>
                </a:path>
              </a:pathLst>
            </a:custGeom>
            <a:solidFill>
              <a:srgbClr val="FFDE59">
                <a:alpha val="76863"/>
              </a:srgbClr>
            </a:solidFill>
          </p:spPr>
        </p:sp>
      </p:grpSp>
      <p:sp>
        <p:nvSpPr>
          <p:cNvPr id="12" name="TextBox 12"/>
          <p:cNvSpPr txBox="1"/>
          <p:nvPr/>
        </p:nvSpPr>
        <p:spPr>
          <a:xfrm>
            <a:off x="790538" y="683770"/>
            <a:ext cx="19985410" cy="2137060"/>
          </a:xfrm>
          <a:prstGeom prst="rect">
            <a:avLst/>
          </a:prstGeom>
        </p:spPr>
        <p:txBody>
          <a:bodyPr wrap="square" lIns="0" tIns="0" rIns="0" bIns="0" rtlCol="0" anchor="t">
            <a:spAutoFit/>
          </a:bodyPr>
          <a:lstStyle/>
          <a:p>
            <a:pPr algn="ctr">
              <a:lnSpc>
                <a:spcPts val="18199"/>
              </a:lnSpc>
            </a:pPr>
            <a:r>
              <a:rPr lang="en-US" sz="12999" dirty="0" err="1">
                <a:solidFill>
                  <a:srgbClr val="FFFFFF"/>
                </a:solidFill>
                <a:latin typeface="キアロ"/>
                <a:ea typeface="キアロ"/>
              </a:rPr>
              <a:t>着替える&amp;洗濯機に入れる</a:t>
            </a:r>
            <a:endParaRPr lang="en-US" sz="12999" dirty="0">
              <a:solidFill>
                <a:srgbClr val="FFFFFF"/>
              </a:solidFill>
              <a:latin typeface="キアロ"/>
              <a:ea typeface="キアロ"/>
            </a:endParaRPr>
          </a:p>
        </p:txBody>
      </p:sp>
      <p:sp>
        <p:nvSpPr>
          <p:cNvPr id="13" name="TextBox 13"/>
          <p:cNvSpPr txBox="1"/>
          <p:nvPr/>
        </p:nvSpPr>
        <p:spPr>
          <a:xfrm>
            <a:off x="518816" y="13203936"/>
            <a:ext cx="20528853" cy="1909064"/>
          </a:xfrm>
          <a:prstGeom prst="rect">
            <a:avLst/>
          </a:prstGeom>
        </p:spPr>
        <p:txBody>
          <a:bodyPr lIns="0" tIns="0" rIns="0" bIns="0" rtlCol="0" anchor="t">
            <a:spAutoFit/>
          </a:bodyPr>
          <a:lstStyle/>
          <a:p>
            <a:pPr algn="ctr">
              <a:lnSpc>
                <a:spcPts val="10044"/>
              </a:lnSpc>
            </a:pPr>
            <a:r>
              <a:rPr lang="en-US" sz="7174" dirty="0" err="1">
                <a:solidFill>
                  <a:srgbClr val="644C35"/>
                </a:solidFill>
                <a:ea typeface="キアロ"/>
              </a:rPr>
              <a:t>使用したマント、タオル、台座カバーを洗濯機に</a:t>
            </a:r>
            <a:endParaRPr lang="en-US" sz="7174" dirty="0">
              <a:solidFill>
                <a:srgbClr val="644C35"/>
              </a:solidFill>
              <a:ea typeface="キアロ"/>
            </a:endParaRPr>
          </a:p>
        </p:txBody>
      </p:sp>
      <p:sp>
        <p:nvSpPr>
          <p:cNvPr id="15" name="TextBox 13">
            <a:extLst>
              <a:ext uri="{FF2B5EF4-FFF2-40B4-BE49-F238E27FC236}">
                <a16:creationId xmlns:a16="http://schemas.microsoft.com/office/drawing/2014/main" id="{0C209649-12C4-BC50-D9F7-59A179AF3C37}"/>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sp>
        <p:nvSpPr>
          <p:cNvPr id="6" name="TextBox 6"/>
          <p:cNvSpPr txBox="1"/>
          <p:nvPr/>
        </p:nvSpPr>
        <p:spPr>
          <a:xfrm>
            <a:off x="3400541" y="1015720"/>
            <a:ext cx="14559001" cy="1473160"/>
          </a:xfrm>
          <a:prstGeom prst="rect">
            <a:avLst/>
          </a:prstGeom>
        </p:spPr>
        <p:txBody>
          <a:bodyPr wrap="square" lIns="0" tIns="0" rIns="0" bIns="0" rtlCol="0" anchor="t">
            <a:spAutoFit/>
          </a:bodyPr>
          <a:lstStyle/>
          <a:p>
            <a:pPr algn="ctr">
              <a:lnSpc>
                <a:spcPts val="12319"/>
              </a:lnSpc>
            </a:pPr>
            <a:r>
              <a:rPr lang="en-US" sz="8799" dirty="0" err="1">
                <a:solidFill>
                  <a:srgbClr val="FFFFFF"/>
                </a:solidFill>
                <a:ea typeface="キアロ"/>
              </a:rPr>
              <a:t>鍋のよもぎは三角ネットに</a:t>
            </a:r>
            <a:endParaRPr lang="en-US" sz="8799" dirty="0">
              <a:solidFill>
                <a:srgbClr val="FFFFFF"/>
              </a:solidFill>
              <a:ea typeface="キアロ"/>
            </a:endParaRPr>
          </a:p>
        </p:txBody>
      </p:sp>
      <p:grpSp>
        <p:nvGrpSpPr>
          <p:cNvPr id="8" name="Group 8"/>
          <p:cNvGrpSpPr/>
          <p:nvPr/>
        </p:nvGrpSpPr>
        <p:grpSpPr>
          <a:xfrm>
            <a:off x="415616" y="12903300"/>
            <a:ext cx="20528853" cy="1777726"/>
            <a:chOff x="0" y="0"/>
            <a:chExt cx="4724623" cy="409136"/>
          </a:xfrm>
        </p:grpSpPr>
        <p:sp>
          <p:nvSpPr>
            <p:cNvPr id="9" name="Freeform 9"/>
            <p:cNvSpPr/>
            <p:nvPr/>
          </p:nvSpPr>
          <p:spPr>
            <a:xfrm>
              <a:off x="0" y="0"/>
              <a:ext cx="4724623" cy="409135"/>
            </a:xfrm>
            <a:custGeom>
              <a:avLst/>
              <a:gdLst/>
              <a:ahLst/>
              <a:cxnLst/>
              <a:rect l="l" t="t" r="r" b="b"/>
              <a:pathLst>
                <a:path w="4724623" h="409135">
                  <a:moveTo>
                    <a:pt x="0" y="0"/>
                  </a:moveTo>
                  <a:lnTo>
                    <a:pt x="4724623" y="0"/>
                  </a:lnTo>
                  <a:lnTo>
                    <a:pt x="4724623" y="409135"/>
                  </a:lnTo>
                  <a:lnTo>
                    <a:pt x="0" y="409135"/>
                  </a:lnTo>
                  <a:close/>
                </a:path>
              </a:pathLst>
            </a:custGeom>
            <a:solidFill>
              <a:srgbClr val="FFDE59">
                <a:alpha val="76863"/>
              </a:srgbClr>
            </a:solidFill>
          </p:spPr>
        </p:sp>
      </p:grpSp>
      <p:sp>
        <p:nvSpPr>
          <p:cNvPr id="10" name="TextBox 10"/>
          <p:cNvSpPr txBox="1"/>
          <p:nvPr/>
        </p:nvSpPr>
        <p:spPr>
          <a:xfrm>
            <a:off x="450453" y="13203936"/>
            <a:ext cx="20528853" cy="1909064"/>
          </a:xfrm>
          <a:prstGeom prst="rect">
            <a:avLst/>
          </a:prstGeom>
        </p:spPr>
        <p:txBody>
          <a:bodyPr lIns="0" tIns="0" rIns="0" bIns="0" rtlCol="0" anchor="t">
            <a:spAutoFit/>
          </a:bodyPr>
          <a:lstStyle/>
          <a:p>
            <a:pPr algn="ctr">
              <a:lnSpc>
                <a:spcPts val="10044"/>
              </a:lnSpc>
            </a:pPr>
            <a:r>
              <a:rPr lang="en-US" sz="7174" dirty="0" err="1">
                <a:solidFill>
                  <a:srgbClr val="644C35"/>
                </a:solidFill>
                <a:ea typeface="キアロ"/>
              </a:rPr>
              <a:t>鍋が熱くないか確認してから運んでください</a:t>
            </a:r>
            <a:endParaRPr lang="en-US" sz="7174" dirty="0">
              <a:solidFill>
                <a:srgbClr val="644C35"/>
              </a:solidFill>
              <a:ea typeface="キアロ"/>
            </a:endParaRPr>
          </a:p>
        </p:txBody>
      </p:sp>
      <p:sp>
        <p:nvSpPr>
          <p:cNvPr id="11" name="TextBox 13">
            <a:extLst>
              <a:ext uri="{FF2B5EF4-FFF2-40B4-BE49-F238E27FC236}">
                <a16:creationId xmlns:a16="http://schemas.microsoft.com/office/drawing/2014/main" id="{EA251DE7-D84E-CF81-59F0-D498E32DC0C1}"/>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grpSp>
        <p:nvGrpSpPr>
          <p:cNvPr id="7" name="Group 7"/>
          <p:cNvGrpSpPr/>
          <p:nvPr/>
        </p:nvGrpSpPr>
        <p:grpSpPr>
          <a:xfrm>
            <a:off x="415616" y="12903300"/>
            <a:ext cx="20528853" cy="1777726"/>
            <a:chOff x="0" y="0"/>
            <a:chExt cx="4724623" cy="409136"/>
          </a:xfrm>
        </p:grpSpPr>
        <p:sp>
          <p:nvSpPr>
            <p:cNvPr id="8" name="Freeform 8"/>
            <p:cNvSpPr/>
            <p:nvPr/>
          </p:nvSpPr>
          <p:spPr>
            <a:xfrm>
              <a:off x="0" y="0"/>
              <a:ext cx="4724623" cy="409135"/>
            </a:xfrm>
            <a:custGeom>
              <a:avLst/>
              <a:gdLst/>
              <a:ahLst/>
              <a:cxnLst/>
              <a:rect l="l" t="t" r="r" b="b"/>
              <a:pathLst>
                <a:path w="4724623" h="409135">
                  <a:moveTo>
                    <a:pt x="0" y="0"/>
                  </a:moveTo>
                  <a:lnTo>
                    <a:pt x="4724623" y="0"/>
                  </a:lnTo>
                  <a:lnTo>
                    <a:pt x="4724623" y="409135"/>
                  </a:lnTo>
                  <a:lnTo>
                    <a:pt x="0" y="409135"/>
                  </a:lnTo>
                  <a:close/>
                </a:path>
              </a:pathLst>
            </a:custGeom>
            <a:solidFill>
              <a:srgbClr val="FFDE59">
                <a:alpha val="76863"/>
              </a:srgbClr>
            </a:solidFill>
          </p:spPr>
        </p:sp>
      </p:grpSp>
      <p:sp>
        <p:nvSpPr>
          <p:cNvPr id="10" name="TextBox 10"/>
          <p:cNvSpPr txBox="1"/>
          <p:nvPr/>
        </p:nvSpPr>
        <p:spPr>
          <a:xfrm>
            <a:off x="415616" y="1015720"/>
            <a:ext cx="20334561" cy="1473160"/>
          </a:xfrm>
          <a:prstGeom prst="rect">
            <a:avLst/>
          </a:prstGeom>
        </p:spPr>
        <p:txBody>
          <a:bodyPr wrap="square" lIns="0" tIns="0" rIns="0" bIns="0" rtlCol="0" anchor="t">
            <a:spAutoFit/>
          </a:bodyPr>
          <a:lstStyle/>
          <a:p>
            <a:pPr algn="ctr">
              <a:lnSpc>
                <a:spcPts val="12319"/>
              </a:lnSpc>
            </a:pPr>
            <a:r>
              <a:rPr lang="en-US" sz="8799" dirty="0" err="1">
                <a:solidFill>
                  <a:srgbClr val="FFFFFF"/>
                </a:solidFill>
                <a:ea typeface="キアロ"/>
              </a:rPr>
              <a:t>水洗いし、キッチンペーパーで拭き取る</a:t>
            </a:r>
            <a:endParaRPr lang="en-US" sz="8799" dirty="0">
              <a:solidFill>
                <a:srgbClr val="FFFFFF"/>
              </a:solidFill>
              <a:ea typeface="キアロ"/>
            </a:endParaRPr>
          </a:p>
        </p:txBody>
      </p:sp>
      <p:sp>
        <p:nvSpPr>
          <p:cNvPr id="11" name="TextBox 11"/>
          <p:cNvSpPr txBox="1"/>
          <p:nvPr/>
        </p:nvSpPr>
        <p:spPr>
          <a:xfrm>
            <a:off x="452225" y="13168170"/>
            <a:ext cx="20528853" cy="1909064"/>
          </a:xfrm>
          <a:prstGeom prst="rect">
            <a:avLst/>
          </a:prstGeom>
        </p:spPr>
        <p:txBody>
          <a:bodyPr lIns="0" tIns="0" rIns="0" bIns="0" rtlCol="0" anchor="t">
            <a:spAutoFit/>
          </a:bodyPr>
          <a:lstStyle/>
          <a:p>
            <a:pPr algn="ctr">
              <a:lnSpc>
                <a:spcPts val="10044"/>
              </a:lnSpc>
            </a:pPr>
            <a:r>
              <a:rPr lang="en-US" sz="7174" dirty="0" err="1">
                <a:solidFill>
                  <a:srgbClr val="644C35"/>
                </a:solidFill>
                <a:ea typeface="キアロ"/>
              </a:rPr>
              <a:t>よもぎの拭き残しがないか必ずチェック</a:t>
            </a:r>
            <a:r>
              <a:rPr lang="en-US" sz="7174" dirty="0">
                <a:solidFill>
                  <a:srgbClr val="644C35"/>
                </a:solidFill>
                <a:ea typeface="キアロ"/>
              </a:rPr>
              <a:t>！</a:t>
            </a:r>
          </a:p>
        </p:txBody>
      </p:sp>
      <p:sp>
        <p:nvSpPr>
          <p:cNvPr id="12" name="TextBox 13">
            <a:extLst>
              <a:ext uri="{FF2B5EF4-FFF2-40B4-BE49-F238E27FC236}">
                <a16:creationId xmlns:a16="http://schemas.microsoft.com/office/drawing/2014/main" id="{74F17956-9B29-3D2A-02DA-F5AD8C302E68}"/>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grpSp>
        <p:nvGrpSpPr>
          <p:cNvPr id="6" name="Group 6"/>
          <p:cNvGrpSpPr/>
          <p:nvPr/>
        </p:nvGrpSpPr>
        <p:grpSpPr>
          <a:xfrm>
            <a:off x="415616" y="12903300"/>
            <a:ext cx="20528853" cy="1777726"/>
            <a:chOff x="0" y="0"/>
            <a:chExt cx="4724623" cy="409136"/>
          </a:xfrm>
        </p:grpSpPr>
        <p:sp>
          <p:nvSpPr>
            <p:cNvPr id="7" name="Freeform 7"/>
            <p:cNvSpPr/>
            <p:nvPr/>
          </p:nvSpPr>
          <p:spPr>
            <a:xfrm>
              <a:off x="0" y="0"/>
              <a:ext cx="4724623" cy="409135"/>
            </a:xfrm>
            <a:custGeom>
              <a:avLst/>
              <a:gdLst/>
              <a:ahLst/>
              <a:cxnLst/>
              <a:rect l="l" t="t" r="r" b="b"/>
              <a:pathLst>
                <a:path w="4724623" h="409135">
                  <a:moveTo>
                    <a:pt x="0" y="0"/>
                  </a:moveTo>
                  <a:lnTo>
                    <a:pt x="4724623" y="0"/>
                  </a:lnTo>
                  <a:lnTo>
                    <a:pt x="4724623" y="409135"/>
                  </a:lnTo>
                  <a:lnTo>
                    <a:pt x="0" y="409135"/>
                  </a:lnTo>
                  <a:close/>
                </a:path>
              </a:pathLst>
            </a:custGeom>
            <a:solidFill>
              <a:srgbClr val="FFDE59">
                <a:alpha val="76863"/>
              </a:srgbClr>
            </a:solidFill>
          </p:spPr>
        </p:sp>
      </p:grpSp>
      <p:sp>
        <p:nvSpPr>
          <p:cNvPr id="10" name="TextBox 10"/>
          <p:cNvSpPr txBox="1"/>
          <p:nvPr/>
        </p:nvSpPr>
        <p:spPr>
          <a:xfrm>
            <a:off x="464630" y="13127045"/>
            <a:ext cx="20528853" cy="1909064"/>
          </a:xfrm>
          <a:prstGeom prst="rect">
            <a:avLst/>
          </a:prstGeom>
        </p:spPr>
        <p:txBody>
          <a:bodyPr lIns="0" tIns="0" rIns="0" bIns="0" rtlCol="0" anchor="t">
            <a:spAutoFit/>
          </a:bodyPr>
          <a:lstStyle/>
          <a:p>
            <a:pPr algn="ctr">
              <a:lnSpc>
                <a:spcPts val="10044"/>
              </a:lnSpc>
            </a:pPr>
            <a:r>
              <a:rPr lang="en-US" sz="7174" dirty="0" err="1">
                <a:solidFill>
                  <a:srgbClr val="644C35"/>
                </a:solidFill>
                <a:ea typeface="キアロ"/>
              </a:rPr>
              <a:t>次の方が気持ち良く使えるように準備しましょう</a:t>
            </a:r>
            <a:endParaRPr lang="en-US" sz="7174" dirty="0">
              <a:solidFill>
                <a:srgbClr val="644C35"/>
              </a:solidFill>
              <a:ea typeface="キアロ"/>
            </a:endParaRPr>
          </a:p>
        </p:txBody>
      </p:sp>
      <p:grpSp>
        <p:nvGrpSpPr>
          <p:cNvPr id="11" name="Group 11"/>
          <p:cNvGrpSpPr/>
          <p:nvPr/>
        </p:nvGrpSpPr>
        <p:grpSpPr>
          <a:xfrm>
            <a:off x="712575" y="4702500"/>
            <a:ext cx="5035950" cy="3029400"/>
            <a:chOff x="0" y="0"/>
            <a:chExt cx="902385" cy="542834"/>
          </a:xfrm>
        </p:grpSpPr>
        <p:sp>
          <p:nvSpPr>
            <p:cNvPr id="12" name="Freeform 12"/>
            <p:cNvSpPr/>
            <p:nvPr/>
          </p:nvSpPr>
          <p:spPr>
            <a:xfrm>
              <a:off x="0" y="0"/>
              <a:ext cx="902385" cy="542834"/>
            </a:xfrm>
            <a:custGeom>
              <a:avLst/>
              <a:gdLst/>
              <a:ahLst/>
              <a:cxnLst/>
              <a:rect l="l" t="t" r="r" b="b"/>
              <a:pathLst>
                <a:path w="902385" h="542834">
                  <a:moveTo>
                    <a:pt x="113762" y="0"/>
                  </a:moveTo>
                  <a:lnTo>
                    <a:pt x="788623" y="0"/>
                  </a:lnTo>
                  <a:cubicBezTo>
                    <a:pt x="818795" y="0"/>
                    <a:pt x="847731" y="11986"/>
                    <a:pt x="869065" y="33320"/>
                  </a:cubicBezTo>
                  <a:cubicBezTo>
                    <a:pt x="890400" y="54655"/>
                    <a:pt x="902385" y="83591"/>
                    <a:pt x="902385" y="113762"/>
                  </a:cubicBezTo>
                  <a:lnTo>
                    <a:pt x="902385" y="429072"/>
                  </a:lnTo>
                  <a:cubicBezTo>
                    <a:pt x="902385" y="459244"/>
                    <a:pt x="890400" y="488179"/>
                    <a:pt x="869065" y="509514"/>
                  </a:cubicBezTo>
                  <a:cubicBezTo>
                    <a:pt x="847731" y="530849"/>
                    <a:pt x="818795" y="542834"/>
                    <a:pt x="788623" y="542834"/>
                  </a:cubicBezTo>
                  <a:lnTo>
                    <a:pt x="113762" y="542834"/>
                  </a:lnTo>
                  <a:cubicBezTo>
                    <a:pt x="50933" y="542834"/>
                    <a:pt x="0" y="491901"/>
                    <a:pt x="0" y="429072"/>
                  </a:cubicBezTo>
                  <a:lnTo>
                    <a:pt x="0" y="113762"/>
                  </a:lnTo>
                  <a:cubicBezTo>
                    <a:pt x="0" y="83591"/>
                    <a:pt x="11986" y="54655"/>
                    <a:pt x="33320" y="33320"/>
                  </a:cubicBezTo>
                  <a:cubicBezTo>
                    <a:pt x="54655" y="11986"/>
                    <a:pt x="83591" y="0"/>
                    <a:pt x="113762" y="0"/>
                  </a:cubicBezTo>
                  <a:close/>
                </a:path>
              </a:pathLst>
            </a:custGeom>
            <a:solidFill>
              <a:srgbClr val="FFFFFF"/>
            </a:solidFill>
          </p:spPr>
        </p:sp>
        <p:sp>
          <p:nvSpPr>
            <p:cNvPr id="13" name="TextBox 13"/>
            <p:cNvSpPr txBox="1"/>
            <p:nvPr/>
          </p:nvSpPr>
          <p:spPr>
            <a:xfrm>
              <a:off x="0" y="-333375"/>
              <a:ext cx="902385" cy="876209"/>
            </a:xfrm>
            <a:prstGeom prst="rect">
              <a:avLst/>
            </a:prstGeom>
          </p:spPr>
          <p:txBody>
            <a:bodyPr lIns="50800" tIns="50800" rIns="50800" bIns="50800" rtlCol="0" anchor="ctr"/>
            <a:lstStyle/>
            <a:p>
              <a:pPr algn="ctr">
                <a:lnSpc>
                  <a:spcPts val="4041"/>
                </a:lnSpc>
              </a:pPr>
              <a:endParaRPr/>
            </a:p>
          </p:txBody>
        </p:sp>
      </p:grpSp>
      <p:sp>
        <p:nvSpPr>
          <p:cNvPr id="14" name="TextBox 14"/>
          <p:cNvSpPr txBox="1"/>
          <p:nvPr/>
        </p:nvSpPr>
        <p:spPr>
          <a:xfrm>
            <a:off x="5386429" y="602411"/>
            <a:ext cx="10587225" cy="2179123"/>
          </a:xfrm>
          <a:prstGeom prst="rect">
            <a:avLst/>
          </a:prstGeom>
        </p:spPr>
        <p:txBody>
          <a:bodyPr wrap="square" lIns="0" tIns="0" rIns="0" bIns="0" rtlCol="0" anchor="t">
            <a:spAutoFit/>
          </a:bodyPr>
          <a:lstStyle/>
          <a:p>
            <a:pPr algn="ctr">
              <a:lnSpc>
                <a:spcPts val="18199"/>
              </a:lnSpc>
            </a:pPr>
            <a:r>
              <a:rPr lang="en-US" sz="12999" dirty="0" err="1">
                <a:solidFill>
                  <a:srgbClr val="FFFFFF"/>
                </a:solidFill>
                <a:ea typeface="キアロ"/>
              </a:rPr>
              <a:t>片付け、清掃</a:t>
            </a:r>
            <a:endParaRPr lang="en-US" sz="12999" dirty="0">
              <a:solidFill>
                <a:srgbClr val="FFFFFF"/>
              </a:solidFill>
              <a:ea typeface="キアロ"/>
            </a:endParaRPr>
          </a:p>
        </p:txBody>
      </p:sp>
      <p:grpSp>
        <p:nvGrpSpPr>
          <p:cNvPr id="16" name="Group 16"/>
          <p:cNvGrpSpPr/>
          <p:nvPr/>
        </p:nvGrpSpPr>
        <p:grpSpPr>
          <a:xfrm>
            <a:off x="15635475" y="9714900"/>
            <a:ext cx="5035950" cy="3029400"/>
            <a:chOff x="0" y="0"/>
            <a:chExt cx="902385" cy="542834"/>
          </a:xfrm>
        </p:grpSpPr>
        <p:sp>
          <p:nvSpPr>
            <p:cNvPr id="17" name="Freeform 17"/>
            <p:cNvSpPr/>
            <p:nvPr/>
          </p:nvSpPr>
          <p:spPr>
            <a:xfrm>
              <a:off x="0" y="0"/>
              <a:ext cx="902385" cy="542834"/>
            </a:xfrm>
            <a:custGeom>
              <a:avLst/>
              <a:gdLst/>
              <a:ahLst/>
              <a:cxnLst/>
              <a:rect l="l" t="t" r="r" b="b"/>
              <a:pathLst>
                <a:path w="902385" h="542834">
                  <a:moveTo>
                    <a:pt x="113762" y="0"/>
                  </a:moveTo>
                  <a:lnTo>
                    <a:pt x="788623" y="0"/>
                  </a:lnTo>
                  <a:cubicBezTo>
                    <a:pt x="818795" y="0"/>
                    <a:pt x="847731" y="11986"/>
                    <a:pt x="869065" y="33320"/>
                  </a:cubicBezTo>
                  <a:cubicBezTo>
                    <a:pt x="890400" y="54655"/>
                    <a:pt x="902385" y="83591"/>
                    <a:pt x="902385" y="113762"/>
                  </a:cubicBezTo>
                  <a:lnTo>
                    <a:pt x="902385" y="429072"/>
                  </a:lnTo>
                  <a:cubicBezTo>
                    <a:pt x="902385" y="459244"/>
                    <a:pt x="890400" y="488179"/>
                    <a:pt x="869065" y="509514"/>
                  </a:cubicBezTo>
                  <a:cubicBezTo>
                    <a:pt x="847731" y="530849"/>
                    <a:pt x="818795" y="542834"/>
                    <a:pt x="788623" y="542834"/>
                  </a:cubicBezTo>
                  <a:lnTo>
                    <a:pt x="113762" y="542834"/>
                  </a:lnTo>
                  <a:cubicBezTo>
                    <a:pt x="50933" y="542834"/>
                    <a:pt x="0" y="491901"/>
                    <a:pt x="0" y="429072"/>
                  </a:cubicBezTo>
                  <a:lnTo>
                    <a:pt x="0" y="113762"/>
                  </a:lnTo>
                  <a:cubicBezTo>
                    <a:pt x="0" y="83591"/>
                    <a:pt x="11986" y="54655"/>
                    <a:pt x="33320" y="33320"/>
                  </a:cubicBezTo>
                  <a:cubicBezTo>
                    <a:pt x="54655" y="11986"/>
                    <a:pt x="83591" y="0"/>
                    <a:pt x="113762" y="0"/>
                  </a:cubicBezTo>
                  <a:close/>
                </a:path>
              </a:pathLst>
            </a:custGeom>
            <a:solidFill>
              <a:srgbClr val="FFFFFF"/>
            </a:solidFill>
          </p:spPr>
        </p:sp>
        <p:sp>
          <p:nvSpPr>
            <p:cNvPr id="18" name="TextBox 18"/>
            <p:cNvSpPr txBox="1"/>
            <p:nvPr/>
          </p:nvSpPr>
          <p:spPr>
            <a:xfrm>
              <a:off x="0" y="-333375"/>
              <a:ext cx="902385" cy="876209"/>
            </a:xfrm>
            <a:prstGeom prst="rect">
              <a:avLst/>
            </a:prstGeom>
          </p:spPr>
          <p:txBody>
            <a:bodyPr lIns="50800" tIns="50800" rIns="50800" bIns="50800" rtlCol="0" anchor="ctr"/>
            <a:lstStyle/>
            <a:p>
              <a:pPr algn="ctr">
                <a:lnSpc>
                  <a:spcPts val="4041"/>
                </a:lnSpc>
              </a:pPr>
              <a:endParaRPr/>
            </a:p>
          </p:txBody>
        </p:sp>
      </p:grpSp>
      <p:sp>
        <p:nvSpPr>
          <p:cNvPr id="20" name="TextBox 13">
            <a:extLst>
              <a:ext uri="{FF2B5EF4-FFF2-40B4-BE49-F238E27FC236}">
                <a16:creationId xmlns:a16="http://schemas.microsoft.com/office/drawing/2014/main" id="{97D9A0F3-CE4A-4A2F-3745-BA8816B401B4}"/>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3265757" cy="2309121"/>
          </a:xfrm>
        </p:grpSpPr>
        <p:sp>
          <p:nvSpPr>
            <p:cNvPr id="3" name="Freeform 3"/>
            <p:cNvSpPr/>
            <p:nvPr/>
          </p:nvSpPr>
          <p:spPr>
            <a:xfrm>
              <a:off x="0" y="0"/>
              <a:ext cx="3265756" cy="2309121"/>
            </a:xfrm>
            <a:custGeom>
              <a:avLst/>
              <a:gdLst/>
              <a:ahLst/>
              <a:cxnLst/>
              <a:rect l="l" t="t" r="r" b="b"/>
              <a:pathLst>
                <a:path w="3265756" h="2309121">
                  <a:moveTo>
                    <a:pt x="0" y="0"/>
                  </a:moveTo>
                  <a:lnTo>
                    <a:pt x="0" y="2309121"/>
                  </a:lnTo>
                  <a:lnTo>
                    <a:pt x="3265756" y="2309121"/>
                  </a:lnTo>
                  <a:lnTo>
                    <a:pt x="3265756" y="0"/>
                  </a:lnTo>
                  <a:lnTo>
                    <a:pt x="0" y="0"/>
                  </a:lnTo>
                  <a:close/>
                  <a:moveTo>
                    <a:pt x="3204796" y="2248161"/>
                  </a:moveTo>
                  <a:lnTo>
                    <a:pt x="59690" y="2248161"/>
                  </a:lnTo>
                  <a:lnTo>
                    <a:pt x="59690" y="59690"/>
                  </a:lnTo>
                  <a:lnTo>
                    <a:pt x="3204796" y="59690"/>
                  </a:lnTo>
                  <a:lnTo>
                    <a:pt x="3204796" y="2248161"/>
                  </a:lnTo>
                  <a:close/>
                </a:path>
              </a:pathLst>
            </a:custGeom>
            <a:solidFill>
              <a:srgbClr val="FC857D"/>
            </a:solidFill>
          </p:spPr>
        </p:sp>
      </p:grpSp>
      <p:grpSp>
        <p:nvGrpSpPr>
          <p:cNvPr id="4" name="Group 4"/>
          <p:cNvGrpSpPr/>
          <p:nvPr/>
        </p:nvGrpSpPr>
        <p:grpSpPr>
          <a:xfrm>
            <a:off x="1773900" y="942384"/>
            <a:ext cx="18098100" cy="2508300"/>
            <a:chOff x="0" y="0"/>
            <a:chExt cx="4165196" cy="577274"/>
          </a:xfrm>
        </p:grpSpPr>
        <p:sp>
          <p:nvSpPr>
            <p:cNvPr id="5" name="Freeform 5"/>
            <p:cNvSpPr/>
            <p:nvPr/>
          </p:nvSpPr>
          <p:spPr>
            <a:xfrm>
              <a:off x="0" y="0"/>
              <a:ext cx="4165196" cy="577274"/>
            </a:xfrm>
            <a:custGeom>
              <a:avLst/>
              <a:gdLst/>
              <a:ahLst/>
              <a:cxnLst/>
              <a:rect l="l" t="t" r="r" b="b"/>
              <a:pathLst>
                <a:path w="4165196" h="577274">
                  <a:moveTo>
                    <a:pt x="0" y="0"/>
                  </a:moveTo>
                  <a:lnTo>
                    <a:pt x="4165196" y="0"/>
                  </a:lnTo>
                  <a:lnTo>
                    <a:pt x="4165196" y="577274"/>
                  </a:lnTo>
                  <a:lnTo>
                    <a:pt x="0" y="577274"/>
                  </a:lnTo>
                  <a:close/>
                </a:path>
              </a:pathLst>
            </a:custGeom>
            <a:solidFill>
              <a:srgbClr val="FFDE59"/>
            </a:solidFill>
          </p:spPr>
        </p:sp>
      </p:grpSp>
      <p:sp>
        <p:nvSpPr>
          <p:cNvPr id="6" name="Freeform 6"/>
          <p:cNvSpPr/>
          <p:nvPr/>
        </p:nvSpPr>
        <p:spPr>
          <a:xfrm>
            <a:off x="3194914" y="1588522"/>
            <a:ext cx="1340594" cy="1167536"/>
          </a:xfrm>
          <a:custGeom>
            <a:avLst/>
            <a:gdLst/>
            <a:ahLst/>
            <a:cxnLst/>
            <a:rect l="l" t="t" r="r" b="b"/>
            <a:pathLst>
              <a:path w="1340594" h="1167536">
                <a:moveTo>
                  <a:pt x="0" y="0"/>
                </a:moveTo>
                <a:lnTo>
                  <a:pt x="1340594" y="0"/>
                </a:lnTo>
                <a:lnTo>
                  <a:pt x="1340594" y="1167536"/>
                </a:lnTo>
                <a:lnTo>
                  <a:pt x="0" y="11675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6556892" y="1588522"/>
            <a:ext cx="1340594" cy="1167536"/>
          </a:xfrm>
          <a:custGeom>
            <a:avLst/>
            <a:gdLst/>
            <a:ahLst/>
            <a:cxnLst/>
            <a:rect l="l" t="t" r="r" b="b"/>
            <a:pathLst>
              <a:path w="1340594" h="1167536">
                <a:moveTo>
                  <a:pt x="0" y="0"/>
                </a:moveTo>
                <a:lnTo>
                  <a:pt x="1340594" y="0"/>
                </a:lnTo>
                <a:lnTo>
                  <a:pt x="1340594" y="1167536"/>
                </a:lnTo>
                <a:lnTo>
                  <a:pt x="0" y="11675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TextBox 8"/>
          <p:cNvSpPr txBox="1"/>
          <p:nvPr/>
        </p:nvSpPr>
        <p:spPr>
          <a:xfrm>
            <a:off x="479192" y="4261701"/>
            <a:ext cx="20163716" cy="7702750"/>
          </a:xfrm>
          <a:prstGeom prst="rect">
            <a:avLst/>
          </a:prstGeom>
        </p:spPr>
        <p:txBody>
          <a:bodyPr wrap="square" lIns="0" tIns="0" rIns="0" bIns="0" rtlCol="0" anchor="t">
            <a:spAutoFit/>
          </a:bodyPr>
          <a:lstStyle/>
          <a:p>
            <a:pPr marL="1036320" lvl="1" indent="-518160" algn="just">
              <a:lnSpc>
                <a:spcPts val="6719"/>
              </a:lnSpc>
              <a:buFont typeface="Arial"/>
              <a:buChar char="•"/>
            </a:pPr>
            <a:r>
              <a:rPr lang="en-US" sz="4800" dirty="0" err="1">
                <a:solidFill>
                  <a:srgbClr val="644C35"/>
                </a:solidFill>
                <a:ea typeface="メイリオ" panose="020B0604030504040204" pitchFamily="50" charset="-128"/>
              </a:rPr>
              <a:t>室内での喫煙と飲食はご遠慮ください</a:t>
            </a:r>
            <a:r>
              <a:rPr lang="en-US" sz="4800" dirty="0">
                <a:solidFill>
                  <a:srgbClr val="644C35"/>
                </a:solidFill>
                <a:ea typeface="メイリオ" panose="020B0604030504040204" pitchFamily="50" charset="-128"/>
              </a:rPr>
              <a:t>。</a:t>
            </a:r>
          </a:p>
          <a:p>
            <a:pPr marL="1036320" lvl="1" indent="-518160" algn="just">
              <a:lnSpc>
                <a:spcPts val="6719"/>
              </a:lnSpc>
              <a:buFont typeface="Arial"/>
              <a:buChar char="•"/>
            </a:pPr>
            <a:r>
              <a:rPr lang="en-US" sz="4800" dirty="0">
                <a:solidFill>
                  <a:srgbClr val="644C35"/>
                </a:solidFill>
                <a:ea typeface="メイリオ" panose="020B0604030504040204" pitchFamily="50" charset="-128"/>
              </a:rPr>
              <a:t>よもぎ蒸しは心身をリラックスさせるものです。温度や使用時間など無理をしては本末転倒です。熱すぎる場合は温度を下げる、様々な体勢で行う、こまめな水分補給をしながら心地よく感じる状況を探しながら楽しみましょう。</a:t>
            </a:r>
          </a:p>
          <a:p>
            <a:pPr marL="1036320" lvl="1" indent="-518160" algn="just">
              <a:lnSpc>
                <a:spcPts val="6719"/>
              </a:lnSpc>
              <a:buFont typeface="Arial"/>
              <a:buChar char="•"/>
            </a:pPr>
            <a:r>
              <a:rPr lang="en-US" sz="4800" dirty="0" err="1">
                <a:solidFill>
                  <a:srgbClr val="644C35"/>
                </a:solidFill>
                <a:ea typeface="メイリオ" panose="020B0604030504040204" pitchFamily="50" charset="-128"/>
              </a:rPr>
              <a:t>体に異変を感じたらすぐ中止してください</a:t>
            </a:r>
            <a:r>
              <a:rPr lang="en-US" sz="4800" dirty="0">
                <a:solidFill>
                  <a:srgbClr val="644C35"/>
                </a:solidFill>
                <a:ea typeface="メイリオ" panose="020B0604030504040204" pitchFamily="50" charset="-128"/>
              </a:rPr>
              <a:t>。</a:t>
            </a:r>
          </a:p>
          <a:p>
            <a:pPr marL="1036320" lvl="1" indent="-518160" algn="just">
              <a:lnSpc>
                <a:spcPts val="6719"/>
              </a:lnSpc>
              <a:buFont typeface="Arial"/>
              <a:buChar char="•"/>
            </a:pPr>
            <a:r>
              <a:rPr lang="en-US" sz="4800" dirty="0" err="1">
                <a:solidFill>
                  <a:srgbClr val="644C35"/>
                </a:solidFill>
                <a:ea typeface="メイリオ" panose="020B0604030504040204" pitchFamily="50" charset="-128"/>
              </a:rPr>
              <a:t>騒音を出す等の迷惑行為は厳禁です</a:t>
            </a:r>
            <a:r>
              <a:rPr lang="en-US" sz="4800" dirty="0">
                <a:solidFill>
                  <a:srgbClr val="644C35"/>
                </a:solidFill>
                <a:ea typeface="メイリオ" panose="020B0604030504040204" pitchFamily="50" charset="-128"/>
              </a:rPr>
              <a:t>。</a:t>
            </a:r>
          </a:p>
          <a:p>
            <a:pPr marL="1036320" lvl="1" indent="-518160" algn="just">
              <a:lnSpc>
                <a:spcPts val="6719"/>
              </a:lnSpc>
              <a:buFont typeface="Arial"/>
              <a:buChar char="•"/>
            </a:pPr>
            <a:r>
              <a:rPr lang="en-US" sz="4800" dirty="0" err="1">
                <a:solidFill>
                  <a:srgbClr val="644C35"/>
                </a:solidFill>
                <a:ea typeface="メイリオ" panose="020B0604030504040204" pitchFamily="50" charset="-128"/>
              </a:rPr>
              <a:t>当店の利用時間は最大</a:t>
            </a:r>
            <a:r>
              <a:rPr lang="ja-JP" altLang="en-US" sz="4800" dirty="0">
                <a:solidFill>
                  <a:srgbClr val="644C35"/>
                </a:solidFill>
                <a:ea typeface="メイリオ" panose="020B0604030504040204" pitchFamily="50" charset="-128"/>
              </a:rPr>
              <a:t>●</a:t>
            </a:r>
            <a:r>
              <a:rPr lang="en-US" sz="4800" dirty="0" err="1">
                <a:solidFill>
                  <a:srgbClr val="644C35"/>
                </a:solidFill>
                <a:ea typeface="メイリオ" panose="020B0604030504040204" pitchFamily="50" charset="-128"/>
              </a:rPr>
              <a:t>分ですが、早めに終えても構いません。時間内に次の方の為に片付けを行い、退室は時間厳守でお願いします</a:t>
            </a:r>
            <a:r>
              <a:rPr lang="en-US" sz="4800" dirty="0">
                <a:solidFill>
                  <a:srgbClr val="644C35"/>
                </a:solidFill>
                <a:ea typeface="メイリオ" panose="020B0604030504040204" pitchFamily="50" charset="-128"/>
              </a:rPr>
              <a:t>。</a:t>
            </a:r>
          </a:p>
        </p:txBody>
      </p:sp>
      <p:grpSp>
        <p:nvGrpSpPr>
          <p:cNvPr id="9" name="Group 9"/>
          <p:cNvGrpSpPr/>
          <p:nvPr/>
        </p:nvGrpSpPr>
        <p:grpSpPr>
          <a:xfrm>
            <a:off x="1695450" y="12640725"/>
            <a:ext cx="18098100" cy="1594350"/>
            <a:chOff x="0" y="0"/>
            <a:chExt cx="4165196" cy="366932"/>
          </a:xfrm>
        </p:grpSpPr>
        <p:sp>
          <p:nvSpPr>
            <p:cNvPr id="10" name="Freeform 10"/>
            <p:cNvSpPr/>
            <p:nvPr/>
          </p:nvSpPr>
          <p:spPr>
            <a:xfrm>
              <a:off x="0" y="0"/>
              <a:ext cx="4165196" cy="366932"/>
            </a:xfrm>
            <a:custGeom>
              <a:avLst/>
              <a:gdLst/>
              <a:ahLst/>
              <a:cxnLst/>
              <a:rect l="l" t="t" r="r" b="b"/>
              <a:pathLst>
                <a:path w="4165196" h="366932">
                  <a:moveTo>
                    <a:pt x="0" y="0"/>
                  </a:moveTo>
                  <a:lnTo>
                    <a:pt x="4165196" y="0"/>
                  </a:lnTo>
                  <a:lnTo>
                    <a:pt x="4165196" y="366932"/>
                  </a:lnTo>
                  <a:lnTo>
                    <a:pt x="0" y="366932"/>
                  </a:lnTo>
                  <a:close/>
                </a:path>
              </a:pathLst>
            </a:custGeom>
            <a:solidFill>
              <a:srgbClr val="FFDE59"/>
            </a:solidFill>
          </p:spPr>
        </p:sp>
      </p:grpSp>
      <p:sp>
        <p:nvSpPr>
          <p:cNvPr id="12" name="TextBox 12"/>
          <p:cNvSpPr txBox="1"/>
          <p:nvPr/>
        </p:nvSpPr>
        <p:spPr>
          <a:xfrm>
            <a:off x="5120035" y="1426597"/>
            <a:ext cx="11032778" cy="1377949"/>
          </a:xfrm>
          <a:prstGeom prst="rect">
            <a:avLst/>
          </a:prstGeom>
        </p:spPr>
        <p:txBody>
          <a:bodyPr lIns="0" tIns="0" rIns="0" bIns="0" rtlCol="0" anchor="t">
            <a:spAutoFit/>
          </a:bodyPr>
          <a:lstStyle/>
          <a:p>
            <a:pPr algn="ctr">
              <a:lnSpc>
                <a:spcPts val="11200"/>
              </a:lnSpc>
            </a:pPr>
            <a:r>
              <a:rPr lang="en-US" sz="8000">
                <a:solidFill>
                  <a:srgbClr val="FF1616"/>
                </a:solidFill>
                <a:ea typeface="けいふぉんと"/>
              </a:rPr>
              <a:t>当店のルール・禁止事項</a:t>
            </a:r>
          </a:p>
        </p:txBody>
      </p:sp>
      <p:sp>
        <p:nvSpPr>
          <p:cNvPr id="13" name="TextBox 13"/>
          <p:cNvSpPr txBox="1"/>
          <p:nvPr/>
        </p:nvSpPr>
        <p:spPr>
          <a:xfrm>
            <a:off x="2625941" y="12676074"/>
            <a:ext cx="16020965" cy="1464945"/>
          </a:xfrm>
          <a:prstGeom prst="rect">
            <a:avLst/>
          </a:prstGeom>
        </p:spPr>
        <p:txBody>
          <a:bodyPr lIns="0" tIns="0" rIns="0" bIns="0" rtlCol="0" anchor="t">
            <a:spAutoFit/>
          </a:bodyPr>
          <a:lstStyle/>
          <a:p>
            <a:pPr algn="ctr">
              <a:lnSpc>
                <a:spcPts val="5880"/>
              </a:lnSpc>
              <a:spcBef>
                <a:spcPct val="0"/>
              </a:spcBef>
            </a:pPr>
            <a:r>
              <a:rPr lang="en-US" sz="4200" dirty="0" err="1">
                <a:solidFill>
                  <a:srgbClr val="644C35"/>
                </a:solidFill>
                <a:ea typeface="けいふぉんと"/>
              </a:rPr>
              <a:t>当店は無人かつセルフサロンという特質のため、お客様の常識あるご利用、ご協力が不可欠です。みんなで気持ち良く利用しましょう</a:t>
            </a:r>
            <a:r>
              <a:rPr lang="en-US" sz="4200" dirty="0">
                <a:solidFill>
                  <a:srgbClr val="644C35"/>
                </a:solidFill>
                <a:ea typeface="けいふぉんと"/>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grpSp>
        <p:nvGrpSpPr>
          <p:cNvPr id="6" name="Group 6"/>
          <p:cNvGrpSpPr/>
          <p:nvPr/>
        </p:nvGrpSpPr>
        <p:grpSpPr>
          <a:xfrm>
            <a:off x="437400" y="12903300"/>
            <a:ext cx="20528853" cy="1777726"/>
            <a:chOff x="0" y="0"/>
            <a:chExt cx="4724623" cy="409136"/>
          </a:xfrm>
        </p:grpSpPr>
        <p:sp>
          <p:nvSpPr>
            <p:cNvPr id="7" name="Freeform 7"/>
            <p:cNvSpPr/>
            <p:nvPr/>
          </p:nvSpPr>
          <p:spPr>
            <a:xfrm>
              <a:off x="0" y="0"/>
              <a:ext cx="4724623" cy="409135"/>
            </a:xfrm>
            <a:custGeom>
              <a:avLst/>
              <a:gdLst/>
              <a:ahLst/>
              <a:cxnLst/>
              <a:rect l="l" t="t" r="r" b="b"/>
              <a:pathLst>
                <a:path w="4724623" h="409135">
                  <a:moveTo>
                    <a:pt x="0" y="0"/>
                  </a:moveTo>
                  <a:lnTo>
                    <a:pt x="4724623" y="0"/>
                  </a:lnTo>
                  <a:lnTo>
                    <a:pt x="4724623" y="409135"/>
                  </a:lnTo>
                  <a:lnTo>
                    <a:pt x="0" y="409135"/>
                  </a:lnTo>
                  <a:close/>
                </a:path>
              </a:pathLst>
            </a:custGeom>
            <a:solidFill>
              <a:srgbClr val="FFDE59">
                <a:alpha val="76863"/>
              </a:srgbClr>
            </a:solidFill>
          </p:spPr>
        </p:sp>
      </p:grpSp>
      <p:sp>
        <p:nvSpPr>
          <p:cNvPr id="12" name="TextBox 12"/>
          <p:cNvSpPr txBox="1"/>
          <p:nvPr/>
        </p:nvSpPr>
        <p:spPr>
          <a:xfrm>
            <a:off x="1028231" y="662738"/>
            <a:ext cx="19317638" cy="2179123"/>
          </a:xfrm>
          <a:prstGeom prst="rect">
            <a:avLst/>
          </a:prstGeom>
        </p:spPr>
        <p:txBody>
          <a:bodyPr wrap="square" lIns="0" tIns="0" rIns="0" bIns="0" rtlCol="0" anchor="t">
            <a:spAutoFit/>
          </a:bodyPr>
          <a:lstStyle/>
          <a:p>
            <a:pPr algn="ctr">
              <a:lnSpc>
                <a:spcPts val="18199"/>
              </a:lnSpc>
            </a:pPr>
            <a:r>
              <a:rPr lang="en-US" sz="12999" dirty="0" err="1">
                <a:solidFill>
                  <a:srgbClr val="FFFFFF"/>
                </a:solidFill>
                <a:ea typeface="キアロ"/>
              </a:rPr>
              <a:t>入室したら内鍵を閉める</a:t>
            </a:r>
            <a:endParaRPr lang="en-US" sz="12999" dirty="0">
              <a:solidFill>
                <a:srgbClr val="FFFFFF"/>
              </a:solidFill>
              <a:ea typeface="キアロ"/>
            </a:endParaRPr>
          </a:p>
        </p:txBody>
      </p:sp>
      <p:sp>
        <p:nvSpPr>
          <p:cNvPr id="13" name="TextBox 13"/>
          <p:cNvSpPr txBox="1"/>
          <p:nvPr/>
        </p:nvSpPr>
        <p:spPr>
          <a:xfrm>
            <a:off x="24299" y="13191738"/>
            <a:ext cx="21355053" cy="1909064"/>
          </a:xfrm>
          <a:prstGeom prst="rect">
            <a:avLst/>
          </a:prstGeom>
        </p:spPr>
        <p:txBody>
          <a:bodyPr lIns="0" tIns="0" rIns="0" bIns="0" rtlCol="0" anchor="t">
            <a:spAutoFit/>
          </a:bodyPr>
          <a:lstStyle/>
          <a:p>
            <a:pPr algn="ctr">
              <a:lnSpc>
                <a:spcPts val="10044"/>
              </a:lnSpc>
            </a:pPr>
            <a:r>
              <a:rPr lang="en-US" sz="7174" dirty="0" err="1">
                <a:solidFill>
                  <a:srgbClr val="644C35"/>
                </a:solidFill>
                <a:ea typeface="キアロ"/>
              </a:rPr>
              <a:t>入室〜退出まではドアの内鍵を閉めてください</a:t>
            </a:r>
            <a:endParaRPr lang="en-US" sz="7174" dirty="0">
              <a:solidFill>
                <a:srgbClr val="644C35"/>
              </a:solidFill>
              <a:ea typeface="キアロ"/>
            </a:endParaRPr>
          </a:p>
        </p:txBody>
      </p:sp>
      <p:sp>
        <p:nvSpPr>
          <p:cNvPr id="15" name="TextBox 13">
            <a:extLst>
              <a:ext uri="{FF2B5EF4-FFF2-40B4-BE49-F238E27FC236}">
                <a16:creationId xmlns:a16="http://schemas.microsoft.com/office/drawing/2014/main" id="{2C9323AC-8C6F-32CC-E014-11833612B56B}"/>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grpSp>
        <p:nvGrpSpPr>
          <p:cNvPr id="6" name="Group 6"/>
          <p:cNvGrpSpPr/>
          <p:nvPr/>
        </p:nvGrpSpPr>
        <p:grpSpPr>
          <a:xfrm>
            <a:off x="437400" y="12903300"/>
            <a:ext cx="20528853" cy="1777726"/>
            <a:chOff x="0" y="0"/>
            <a:chExt cx="4724623" cy="409136"/>
          </a:xfrm>
        </p:grpSpPr>
        <p:sp>
          <p:nvSpPr>
            <p:cNvPr id="7" name="Freeform 7"/>
            <p:cNvSpPr/>
            <p:nvPr/>
          </p:nvSpPr>
          <p:spPr>
            <a:xfrm>
              <a:off x="0" y="0"/>
              <a:ext cx="4724623" cy="409135"/>
            </a:xfrm>
            <a:custGeom>
              <a:avLst/>
              <a:gdLst/>
              <a:ahLst/>
              <a:cxnLst/>
              <a:rect l="l" t="t" r="r" b="b"/>
              <a:pathLst>
                <a:path w="4724623" h="409135">
                  <a:moveTo>
                    <a:pt x="0" y="0"/>
                  </a:moveTo>
                  <a:lnTo>
                    <a:pt x="4724623" y="0"/>
                  </a:lnTo>
                  <a:lnTo>
                    <a:pt x="4724623" y="409135"/>
                  </a:lnTo>
                  <a:lnTo>
                    <a:pt x="0" y="409135"/>
                  </a:lnTo>
                  <a:close/>
                </a:path>
              </a:pathLst>
            </a:custGeom>
            <a:solidFill>
              <a:srgbClr val="FFDE59">
                <a:alpha val="76863"/>
              </a:srgbClr>
            </a:solidFill>
          </p:spPr>
        </p:sp>
      </p:grpSp>
      <p:sp>
        <p:nvSpPr>
          <p:cNvPr id="11" name="TextBox 11"/>
          <p:cNvSpPr txBox="1"/>
          <p:nvPr/>
        </p:nvSpPr>
        <p:spPr>
          <a:xfrm>
            <a:off x="4181381" y="662738"/>
            <a:ext cx="13011338" cy="2179123"/>
          </a:xfrm>
          <a:prstGeom prst="rect">
            <a:avLst/>
          </a:prstGeom>
        </p:spPr>
        <p:txBody>
          <a:bodyPr wrap="square" lIns="0" tIns="0" rIns="0" bIns="0" rtlCol="0" anchor="t">
            <a:spAutoFit/>
          </a:bodyPr>
          <a:lstStyle/>
          <a:p>
            <a:pPr algn="ctr">
              <a:lnSpc>
                <a:spcPts val="18199"/>
              </a:lnSpc>
            </a:pPr>
            <a:r>
              <a:rPr lang="en-US" sz="12999" dirty="0" err="1">
                <a:solidFill>
                  <a:srgbClr val="FFFFFF"/>
                </a:solidFill>
                <a:ea typeface="キアロ"/>
              </a:rPr>
              <a:t>利用規約に署名</a:t>
            </a:r>
            <a:endParaRPr lang="en-US" sz="12999" dirty="0">
              <a:solidFill>
                <a:srgbClr val="FFFFFF"/>
              </a:solidFill>
              <a:ea typeface="キアロ"/>
            </a:endParaRPr>
          </a:p>
        </p:txBody>
      </p:sp>
      <p:sp>
        <p:nvSpPr>
          <p:cNvPr id="12" name="TextBox 12"/>
          <p:cNvSpPr txBox="1"/>
          <p:nvPr/>
        </p:nvSpPr>
        <p:spPr>
          <a:xfrm>
            <a:off x="466347" y="13186730"/>
            <a:ext cx="21355053" cy="1909064"/>
          </a:xfrm>
          <a:prstGeom prst="rect">
            <a:avLst/>
          </a:prstGeom>
        </p:spPr>
        <p:txBody>
          <a:bodyPr lIns="0" tIns="0" rIns="0" bIns="0" rtlCol="0" anchor="t">
            <a:spAutoFit/>
          </a:bodyPr>
          <a:lstStyle/>
          <a:p>
            <a:pPr algn="ctr">
              <a:lnSpc>
                <a:spcPts val="10044"/>
              </a:lnSpc>
            </a:pPr>
            <a:r>
              <a:rPr lang="en-US" sz="7174" dirty="0" err="1">
                <a:solidFill>
                  <a:srgbClr val="644C35"/>
                </a:solidFill>
                <a:latin typeface="キアロ"/>
                <a:ea typeface="キアロ"/>
              </a:rPr>
              <a:t>利用規約の確認&amp;署名（初回のみ</a:t>
            </a:r>
            <a:r>
              <a:rPr lang="en-US" sz="7174" dirty="0">
                <a:solidFill>
                  <a:srgbClr val="644C35"/>
                </a:solidFill>
                <a:latin typeface="キアロ"/>
                <a:ea typeface="キアロ"/>
              </a:rPr>
              <a:t>）</a:t>
            </a:r>
          </a:p>
        </p:txBody>
      </p:sp>
      <p:sp>
        <p:nvSpPr>
          <p:cNvPr id="14" name="TextBox 13">
            <a:extLst>
              <a:ext uri="{FF2B5EF4-FFF2-40B4-BE49-F238E27FC236}">
                <a16:creationId xmlns:a16="http://schemas.microsoft.com/office/drawing/2014/main" id="{4AB655C2-C79B-51E9-51F2-E7D3010BCC7B}"/>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grpSp>
        <p:nvGrpSpPr>
          <p:cNvPr id="7" name="Group 7"/>
          <p:cNvGrpSpPr/>
          <p:nvPr/>
        </p:nvGrpSpPr>
        <p:grpSpPr>
          <a:xfrm>
            <a:off x="437400" y="12903300"/>
            <a:ext cx="20528853" cy="1777726"/>
            <a:chOff x="0" y="0"/>
            <a:chExt cx="4724623" cy="409136"/>
          </a:xfrm>
        </p:grpSpPr>
        <p:sp>
          <p:nvSpPr>
            <p:cNvPr id="8" name="Freeform 8"/>
            <p:cNvSpPr/>
            <p:nvPr/>
          </p:nvSpPr>
          <p:spPr>
            <a:xfrm>
              <a:off x="0" y="0"/>
              <a:ext cx="4724623" cy="409135"/>
            </a:xfrm>
            <a:custGeom>
              <a:avLst/>
              <a:gdLst/>
              <a:ahLst/>
              <a:cxnLst/>
              <a:rect l="l" t="t" r="r" b="b"/>
              <a:pathLst>
                <a:path w="4724623" h="409135">
                  <a:moveTo>
                    <a:pt x="0" y="0"/>
                  </a:moveTo>
                  <a:lnTo>
                    <a:pt x="4724623" y="0"/>
                  </a:lnTo>
                  <a:lnTo>
                    <a:pt x="4724623" y="409135"/>
                  </a:lnTo>
                  <a:lnTo>
                    <a:pt x="0" y="409135"/>
                  </a:lnTo>
                  <a:close/>
                </a:path>
              </a:pathLst>
            </a:custGeom>
            <a:solidFill>
              <a:srgbClr val="FFDE59">
                <a:alpha val="76863"/>
              </a:srgbClr>
            </a:solidFill>
          </p:spPr>
        </p:sp>
      </p:grpSp>
      <p:grpSp>
        <p:nvGrpSpPr>
          <p:cNvPr id="12" name="Group 12"/>
          <p:cNvGrpSpPr/>
          <p:nvPr/>
        </p:nvGrpSpPr>
        <p:grpSpPr>
          <a:xfrm>
            <a:off x="2142639" y="10702095"/>
            <a:ext cx="5329731" cy="1696515"/>
            <a:chOff x="0" y="0"/>
            <a:chExt cx="2074697" cy="660400"/>
          </a:xfrm>
        </p:grpSpPr>
        <p:sp>
          <p:nvSpPr>
            <p:cNvPr id="13" name="Freeform 13"/>
            <p:cNvSpPr/>
            <p:nvPr/>
          </p:nvSpPr>
          <p:spPr>
            <a:xfrm>
              <a:off x="0" y="0"/>
              <a:ext cx="2074697" cy="660400"/>
            </a:xfrm>
            <a:custGeom>
              <a:avLst/>
              <a:gdLst/>
              <a:ahLst/>
              <a:cxnLst/>
              <a:rect l="l" t="t" r="r" b="b"/>
              <a:pathLst>
                <a:path w="2074697" h="660400">
                  <a:moveTo>
                    <a:pt x="1950237" y="660400"/>
                  </a:moveTo>
                  <a:lnTo>
                    <a:pt x="124460" y="660400"/>
                  </a:lnTo>
                  <a:cubicBezTo>
                    <a:pt x="55880" y="660400"/>
                    <a:pt x="0" y="604520"/>
                    <a:pt x="0" y="535940"/>
                  </a:cubicBezTo>
                  <a:lnTo>
                    <a:pt x="0" y="124460"/>
                  </a:lnTo>
                  <a:cubicBezTo>
                    <a:pt x="0" y="55880"/>
                    <a:pt x="55880" y="0"/>
                    <a:pt x="124460" y="0"/>
                  </a:cubicBezTo>
                  <a:lnTo>
                    <a:pt x="1950237" y="0"/>
                  </a:lnTo>
                  <a:cubicBezTo>
                    <a:pt x="2018817" y="0"/>
                    <a:pt x="2074697" y="55880"/>
                    <a:pt x="2074697" y="124460"/>
                  </a:cubicBezTo>
                  <a:lnTo>
                    <a:pt x="2074697" y="535940"/>
                  </a:lnTo>
                  <a:cubicBezTo>
                    <a:pt x="2074697" y="604520"/>
                    <a:pt x="2018817" y="660400"/>
                    <a:pt x="1950237" y="660400"/>
                  </a:cubicBezTo>
                  <a:close/>
                </a:path>
              </a:pathLst>
            </a:custGeom>
            <a:solidFill>
              <a:srgbClr val="FFFFFF"/>
            </a:solidFill>
          </p:spPr>
        </p:sp>
      </p:grpSp>
      <p:sp>
        <p:nvSpPr>
          <p:cNvPr id="24" name="TextBox 24"/>
          <p:cNvSpPr txBox="1"/>
          <p:nvPr/>
        </p:nvSpPr>
        <p:spPr>
          <a:xfrm>
            <a:off x="4969612" y="662738"/>
            <a:ext cx="11434875" cy="2179123"/>
          </a:xfrm>
          <a:prstGeom prst="rect">
            <a:avLst/>
          </a:prstGeom>
        </p:spPr>
        <p:txBody>
          <a:bodyPr wrap="square" lIns="0" tIns="0" rIns="0" bIns="0" rtlCol="0" anchor="t">
            <a:spAutoFit/>
          </a:bodyPr>
          <a:lstStyle/>
          <a:p>
            <a:pPr algn="ctr">
              <a:lnSpc>
                <a:spcPts val="18199"/>
              </a:lnSpc>
            </a:pPr>
            <a:r>
              <a:rPr lang="en-US" sz="12999" dirty="0" err="1">
                <a:solidFill>
                  <a:srgbClr val="FFFFFF"/>
                </a:solidFill>
                <a:ea typeface="キアロ"/>
              </a:rPr>
              <a:t>お湯を沸かす</a:t>
            </a:r>
            <a:endParaRPr lang="en-US" sz="12999" dirty="0">
              <a:solidFill>
                <a:srgbClr val="FFFFFF"/>
              </a:solidFill>
              <a:ea typeface="キアロ"/>
            </a:endParaRPr>
          </a:p>
        </p:txBody>
      </p:sp>
      <p:sp>
        <p:nvSpPr>
          <p:cNvPr id="26" name="TextBox 26"/>
          <p:cNvSpPr txBox="1"/>
          <p:nvPr/>
        </p:nvSpPr>
        <p:spPr>
          <a:xfrm>
            <a:off x="371962" y="13203936"/>
            <a:ext cx="21355053" cy="1909064"/>
          </a:xfrm>
          <a:prstGeom prst="rect">
            <a:avLst/>
          </a:prstGeom>
        </p:spPr>
        <p:txBody>
          <a:bodyPr lIns="0" tIns="0" rIns="0" bIns="0" rtlCol="0" anchor="t">
            <a:spAutoFit/>
          </a:bodyPr>
          <a:lstStyle/>
          <a:p>
            <a:pPr algn="ctr">
              <a:lnSpc>
                <a:spcPts val="10044"/>
              </a:lnSpc>
            </a:pPr>
            <a:r>
              <a:rPr lang="en-US" sz="7174" dirty="0">
                <a:solidFill>
                  <a:srgbClr val="644C35"/>
                </a:solidFill>
                <a:ea typeface="キアロ"/>
              </a:rPr>
              <a:t>「</a:t>
            </a:r>
            <a:r>
              <a:rPr lang="en-US" sz="7174" dirty="0" err="1">
                <a:solidFill>
                  <a:srgbClr val="644C35"/>
                </a:solidFill>
                <a:ea typeface="キアロ"/>
              </a:rPr>
              <a:t>ここまで」水を入れ、スイッチオン</a:t>
            </a:r>
            <a:r>
              <a:rPr lang="en-US" sz="7174" dirty="0">
                <a:solidFill>
                  <a:srgbClr val="644C35"/>
                </a:solidFill>
                <a:ea typeface="キアロ"/>
              </a:rPr>
              <a:t>！</a:t>
            </a:r>
          </a:p>
        </p:txBody>
      </p:sp>
      <p:sp>
        <p:nvSpPr>
          <p:cNvPr id="29" name="TextBox 13">
            <a:extLst>
              <a:ext uri="{FF2B5EF4-FFF2-40B4-BE49-F238E27FC236}">
                <a16:creationId xmlns:a16="http://schemas.microsoft.com/office/drawing/2014/main" id="{7E49F9BD-ECBF-9AF1-8D3C-B21DF975468D}"/>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grpSp>
        <p:nvGrpSpPr>
          <p:cNvPr id="6" name="Group 6"/>
          <p:cNvGrpSpPr/>
          <p:nvPr/>
        </p:nvGrpSpPr>
        <p:grpSpPr>
          <a:xfrm>
            <a:off x="441000" y="12903300"/>
            <a:ext cx="20528853" cy="1777726"/>
            <a:chOff x="0" y="0"/>
            <a:chExt cx="4724623" cy="409136"/>
          </a:xfrm>
        </p:grpSpPr>
        <p:sp>
          <p:nvSpPr>
            <p:cNvPr id="7" name="Freeform 7"/>
            <p:cNvSpPr/>
            <p:nvPr/>
          </p:nvSpPr>
          <p:spPr>
            <a:xfrm>
              <a:off x="0" y="0"/>
              <a:ext cx="4724623" cy="409135"/>
            </a:xfrm>
            <a:custGeom>
              <a:avLst/>
              <a:gdLst/>
              <a:ahLst/>
              <a:cxnLst/>
              <a:rect l="l" t="t" r="r" b="b"/>
              <a:pathLst>
                <a:path w="4724623" h="409135">
                  <a:moveTo>
                    <a:pt x="0" y="0"/>
                  </a:moveTo>
                  <a:lnTo>
                    <a:pt x="4724623" y="0"/>
                  </a:lnTo>
                  <a:lnTo>
                    <a:pt x="4724623" y="409135"/>
                  </a:lnTo>
                  <a:lnTo>
                    <a:pt x="0" y="409135"/>
                  </a:lnTo>
                  <a:close/>
                </a:path>
              </a:pathLst>
            </a:custGeom>
            <a:solidFill>
              <a:srgbClr val="FFDE59">
                <a:alpha val="76863"/>
              </a:srgbClr>
            </a:solidFill>
          </p:spPr>
        </p:sp>
      </p:grpSp>
      <p:sp>
        <p:nvSpPr>
          <p:cNvPr id="9" name="TextBox 9"/>
          <p:cNvSpPr txBox="1"/>
          <p:nvPr/>
        </p:nvSpPr>
        <p:spPr>
          <a:xfrm>
            <a:off x="505731" y="662738"/>
            <a:ext cx="20362638" cy="2179123"/>
          </a:xfrm>
          <a:prstGeom prst="rect">
            <a:avLst/>
          </a:prstGeom>
        </p:spPr>
        <p:txBody>
          <a:bodyPr wrap="square" lIns="0" tIns="0" rIns="0" bIns="0" rtlCol="0" anchor="t">
            <a:spAutoFit/>
          </a:bodyPr>
          <a:lstStyle/>
          <a:p>
            <a:pPr algn="ctr">
              <a:lnSpc>
                <a:spcPts val="18199"/>
              </a:lnSpc>
            </a:pPr>
            <a:r>
              <a:rPr lang="ja-JP" altLang="en-US" sz="12999" dirty="0">
                <a:solidFill>
                  <a:srgbClr val="FFFFFF"/>
                </a:solidFill>
                <a:ea typeface="キアロ"/>
              </a:rPr>
              <a:t>よもぎパック</a:t>
            </a:r>
            <a:r>
              <a:rPr lang="en-US" sz="12999" dirty="0" err="1">
                <a:solidFill>
                  <a:srgbClr val="FFFFFF"/>
                </a:solidFill>
                <a:ea typeface="キアロ"/>
              </a:rPr>
              <a:t>を鍋に入れる</a:t>
            </a:r>
            <a:endParaRPr lang="en-US" sz="12999" dirty="0">
              <a:solidFill>
                <a:srgbClr val="FFFFFF"/>
              </a:solidFill>
              <a:ea typeface="キアロ"/>
            </a:endParaRPr>
          </a:p>
        </p:txBody>
      </p:sp>
      <p:sp>
        <p:nvSpPr>
          <p:cNvPr id="10" name="TextBox 10"/>
          <p:cNvSpPr txBox="1"/>
          <p:nvPr/>
        </p:nvSpPr>
        <p:spPr>
          <a:xfrm>
            <a:off x="809362" y="12903300"/>
            <a:ext cx="20528853" cy="2344420"/>
          </a:xfrm>
          <a:prstGeom prst="rect">
            <a:avLst/>
          </a:prstGeom>
        </p:spPr>
        <p:txBody>
          <a:bodyPr lIns="0" tIns="0" rIns="0" bIns="0" rtlCol="0" anchor="t">
            <a:spAutoFit/>
          </a:bodyPr>
          <a:lstStyle/>
          <a:p>
            <a:pPr algn="ctr">
              <a:lnSpc>
                <a:spcPts val="7840"/>
              </a:lnSpc>
            </a:pPr>
            <a:r>
              <a:rPr lang="en-US" sz="5600" dirty="0" err="1">
                <a:solidFill>
                  <a:srgbClr val="644C35"/>
                </a:solidFill>
                <a:ea typeface="キアロ"/>
              </a:rPr>
              <a:t>量の多さ＝効果ではありません</a:t>
            </a:r>
            <a:r>
              <a:rPr lang="en-US" sz="5600" dirty="0">
                <a:solidFill>
                  <a:srgbClr val="644C35"/>
                </a:solidFill>
                <a:ea typeface="キアロ"/>
              </a:rPr>
              <a:t>。</a:t>
            </a:r>
          </a:p>
          <a:p>
            <a:pPr algn="ctr">
              <a:lnSpc>
                <a:spcPts val="6719"/>
              </a:lnSpc>
            </a:pPr>
            <a:r>
              <a:rPr lang="en-US" sz="4800" dirty="0" err="1">
                <a:solidFill>
                  <a:srgbClr val="644C35"/>
                </a:solidFill>
                <a:ea typeface="キアロ"/>
              </a:rPr>
              <a:t>規定の分量以上に入れると焦げ付きの原因となり危険です</a:t>
            </a:r>
            <a:r>
              <a:rPr lang="en-US" sz="4800" dirty="0">
                <a:solidFill>
                  <a:srgbClr val="644C35"/>
                </a:solidFill>
                <a:ea typeface="キアロ"/>
              </a:rPr>
              <a:t>！</a:t>
            </a:r>
          </a:p>
        </p:txBody>
      </p:sp>
      <p:sp>
        <p:nvSpPr>
          <p:cNvPr id="11" name="TextBox 13">
            <a:extLst>
              <a:ext uri="{FF2B5EF4-FFF2-40B4-BE49-F238E27FC236}">
                <a16:creationId xmlns:a16="http://schemas.microsoft.com/office/drawing/2014/main" id="{8915309D-BB8D-8C61-FB39-750A69DD18CE}"/>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0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sp>
        <p:nvSpPr>
          <p:cNvPr id="6" name="TextBox 6"/>
          <p:cNvSpPr txBox="1"/>
          <p:nvPr/>
        </p:nvSpPr>
        <p:spPr>
          <a:xfrm>
            <a:off x="1716896" y="662738"/>
            <a:ext cx="17845275" cy="2179123"/>
          </a:xfrm>
          <a:prstGeom prst="rect">
            <a:avLst/>
          </a:prstGeom>
        </p:spPr>
        <p:txBody>
          <a:bodyPr wrap="square" lIns="0" tIns="0" rIns="0" bIns="0" rtlCol="0" anchor="t">
            <a:spAutoFit/>
          </a:bodyPr>
          <a:lstStyle/>
          <a:p>
            <a:pPr algn="ctr">
              <a:lnSpc>
                <a:spcPts val="18199"/>
              </a:lnSpc>
            </a:pPr>
            <a:r>
              <a:rPr lang="en-US" sz="12999" dirty="0" err="1">
                <a:solidFill>
                  <a:srgbClr val="FFFFFF"/>
                </a:solidFill>
                <a:ea typeface="キアロ"/>
              </a:rPr>
              <a:t>タオルとカバーを準備</a:t>
            </a:r>
            <a:endParaRPr lang="en-US" sz="12999" dirty="0">
              <a:solidFill>
                <a:srgbClr val="FFFFFF"/>
              </a:solidFill>
              <a:ea typeface="キアロ"/>
            </a:endParaRPr>
          </a:p>
        </p:txBody>
      </p:sp>
      <p:grpSp>
        <p:nvGrpSpPr>
          <p:cNvPr id="8" name="Group 8"/>
          <p:cNvGrpSpPr/>
          <p:nvPr/>
        </p:nvGrpSpPr>
        <p:grpSpPr>
          <a:xfrm>
            <a:off x="375108" y="12903300"/>
            <a:ext cx="20528853" cy="1777726"/>
            <a:chOff x="0" y="0"/>
            <a:chExt cx="4724623" cy="409136"/>
          </a:xfrm>
        </p:grpSpPr>
        <p:sp>
          <p:nvSpPr>
            <p:cNvPr id="9" name="Freeform 9"/>
            <p:cNvSpPr/>
            <p:nvPr/>
          </p:nvSpPr>
          <p:spPr>
            <a:xfrm>
              <a:off x="0" y="0"/>
              <a:ext cx="4724623" cy="409135"/>
            </a:xfrm>
            <a:custGeom>
              <a:avLst/>
              <a:gdLst/>
              <a:ahLst/>
              <a:cxnLst/>
              <a:rect l="l" t="t" r="r" b="b"/>
              <a:pathLst>
                <a:path w="4724623" h="409135">
                  <a:moveTo>
                    <a:pt x="0" y="0"/>
                  </a:moveTo>
                  <a:lnTo>
                    <a:pt x="4724623" y="0"/>
                  </a:lnTo>
                  <a:lnTo>
                    <a:pt x="4724623" y="409135"/>
                  </a:lnTo>
                  <a:lnTo>
                    <a:pt x="0" y="409135"/>
                  </a:lnTo>
                  <a:close/>
                </a:path>
              </a:pathLst>
            </a:custGeom>
            <a:solidFill>
              <a:srgbClr val="FFDE59">
                <a:alpha val="76863"/>
              </a:srgbClr>
            </a:solidFill>
          </p:spPr>
        </p:sp>
      </p:grpSp>
      <p:sp>
        <p:nvSpPr>
          <p:cNvPr id="10" name="TextBox 10"/>
          <p:cNvSpPr txBox="1"/>
          <p:nvPr/>
        </p:nvSpPr>
        <p:spPr>
          <a:xfrm>
            <a:off x="438373" y="13203936"/>
            <a:ext cx="20528853" cy="1909064"/>
          </a:xfrm>
          <a:prstGeom prst="rect">
            <a:avLst/>
          </a:prstGeom>
        </p:spPr>
        <p:txBody>
          <a:bodyPr lIns="0" tIns="0" rIns="0" bIns="0" rtlCol="0" anchor="t">
            <a:spAutoFit/>
          </a:bodyPr>
          <a:lstStyle/>
          <a:p>
            <a:pPr algn="ctr">
              <a:lnSpc>
                <a:spcPts val="10044"/>
              </a:lnSpc>
            </a:pPr>
            <a:r>
              <a:rPr lang="en-US" sz="7174" dirty="0" err="1">
                <a:solidFill>
                  <a:srgbClr val="644C35"/>
                </a:solidFill>
                <a:ea typeface="キアロ"/>
              </a:rPr>
              <a:t>それぞれピックアップ</a:t>
            </a:r>
            <a:r>
              <a:rPr lang="en-US" sz="7174" dirty="0">
                <a:solidFill>
                  <a:srgbClr val="644C35"/>
                </a:solidFill>
                <a:ea typeface="キアロ"/>
              </a:rPr>
              <a:t>！</a:t>
            </a:r>
          </a:p>
        </p:txBody>
      </p:sp>
      <p:sp>
        <p:nvSpPr>
          <p:cNvPr id="11" name="TextBox 13">
            <a:extLst>
              <a:ext uri="{FF2B5EF4-FFF2-40B4-BE49-F238E27FC236}">
                <a16:creationId xmlns:a16="http://schemas.microsoft.com/office/drawing/2014/main" id="{D988309B-3895-9496-8E18-27ED8989599A}"/>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grpSp>
        <p:nvGrpSpPr>
          <p:cNvPr id="7" name="Group 7"/>
          <p:cNvGrpSpPr/>
          <p:nvPr/>
        </p:nvGrpSpPr>
        <p:grpSpPr>
          <a:xfrm>
            <a:off x="375108" y="12903300"/>
            <a:ext cx="20528853" cy="1777726"/>
            <a:chOff x="0" y="0"/>
            <a:chExt cx="4724623" cy="409136"/>
          </a:xfrm>
        </p:grpSpPr>
        <p:sp>
          <p:nvSpPr>
            <p:cNvPr id="8" name="Freeform 8"/>
            <p:cNvSpPr/>
            <p:nvPr/>
          </p:nvSpPr>
          <p:spPr>
            <a:xfrm>
              <a:off x="0" y="0"/>
              <a:ext cx="4724623" cy="409135"/>
            </a:xfrm>
            <a:custGeom>
              <a:avLst/>
              <a:gdLst/>
              <a:ahLst/>
              <a:cxnLst/>
              <a:rect l="l" t="t" r="r" b="b"/>
              <a:pathLst>
                <a:path w="4724623" h="409135">
                  <a:moveTo>
                    <a:pt x="0" y="0"/>
                  </a:moveTo>
                  <a:lnTo>
                    <a:pt x="4724623" y="0"/>
                  </a:lnTo>
                  <a:lnTo>
                    <a:pt x="4724623" y="409135"/>
                  </a:lnTo>
                  <a:lnTo>
                    <a:pt x="0" y="409135"/>
                  </a:lnTo>
                  <a:close/>
                </a:path>
              </a:pathLst>
            </a:custGeom>
            <a:solidFill>
              <a:srgbClr val="FFDE59">
                <a:alpha val="76863"/>
              </a:srgbClr>
            </a:solidFill>
          </p:spPr>
        </p:sp>
      </p:grpSp>
      <p:sp>
        <p:nvSpPr>
          <p:cNvPr id="15" name="TextBox 15"/>
          <p:cNvSpPr txBox="1"/>
          <p:nvPr/>
        </p:nvSpPr>
        <p:spPr>
          <a:xfrm>
            <a:off x="4545821" y="662738"/>
            <a:ext cx="12187425" cy="2179123"/>
          </a:xfrm>
          <a:prstGeom prst="rect">
            <a:avLst/>
          </a:prstGeom>
        </p:spPr>
        <p:txBody>
          <a:bodyPr wrap="square" lIns="0" tIns="0" rIns="0" bIns="0" rtlCol="0" anchor="t">
            <a:spAutoFit/>
          </a:bodyPr>
          <a:lstStyle/>
          <a:p>
            <a:pPr algn="ctr">
              <a:lnSpc>
                <a:spcPts val="18199"/>
              </a:lnSpc>
            </a:pPr>
            <a:r>
              <a:rPr lang="en-US" sz="12999" dirty="0" err="1">
                <a:solidFill>
                  <a:srgbClr val="FFFFFF"/>
                </a:solidFill>
                <a:ea typeface="キアロ"/>
              </a:rPr>
              <a:t>カバーを装着</a:t>
            </a:r>
            <a:endParaRPr lang="en-US" sz="12999" dirty="0">
              <a:solidFill>
                <a:srgbClr val="FFFFFF"/>
              </a:solidFill>
              <a:ea typeface="キアロ"/>
            </a:endParaRPr>
          </a:p>
        </p:txBody>
      </p:sp>
      <p:sp>
        <p:nvSpPr>
          <p:cNvPr id="16" name="TextBox 16"/>
          <p:cNvSpPr txBox="1"/>
          <p:nvPr/>
        </p:nvSpPr>
        <p:spPr>
          <a:xfrm>
            <a:off x="615127" y="13203936"/>
            <a:ext cx="20528853" cy="1909064"/>
          </a:xfrm>
          <a:prstGeom prst="rect">
            <a:avLst/>
          </a:prstGeom>
        </p:spPr>
        <p:txBody>
          <a:bodyPr lIns="0" tIns="0" rIns="0" bIns="0" rtlCol="0" anchor="t">
            <a:spAutoFit/>
          </a:bodyPr>
          <a:lstStyle/>
          <a:p>
            <a:pPr algn="ctr">
              <a:lnSpc>
                <a:spcPts val="10044"/>
              </a:lnSpc>
            </a:pPr>
            <a:r>
              <a:rPr lang="en-US" sz="7174" dirty="0" err="1">
                <a:solidFill>
                  <a:srgbClr val="644C35"/>
                </a:solidFill>
                <a:ea typeface="キアロ"/>
              </a:rPr>
              <a:t>カバーを椅子にセット！ずれないように</a:t>
            </a:r>
            <a:r>
              <a:rPr lang="en-US" sz="7174" dirty="0">
                <a:solidFill>
                  <a:srgbClr val="644C35"/>
                </a:solidFill>
                <a:ea typeface="キアロ"/>
              </a:rPr>
              <a:t>！</a:t>
            </a:r>
          </a:p>
        </p:txBody>
      </p:sp>
      <p:sp>
        <p:nvSpPr>
          <p:cNvPr id="21" name="TextBox 13">
            <a:extLst>
              <a:ext uri="{FF2B5EF4-FFF2-40B4-BE49-F238E27FC236}">
                <a16:creationId xmlns:a16="http://schemas.microsoft.com/office/drawing/2014/main" id="{30958511-9760-3E8E-0998-EEF99AB0E119}"/>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1384000" cy="15120000"/>
            <a:chOff x="0" y="0"/>
            <a:chExt cx="2813029" cy="1989011"/>
          </a:xfrm>
        </p:grpSpPr>
        <p:sp>
          <p:nvSpPr>
            <p:cNvPr id="3" name="Freeform 3"/>
            <p:cNvSpPr/>
            <p:nvPr/>
          </p:nvSpPr>
          <p:spPr>
            <a:xfrm>
              <a:off x="0" y="0"/>
              <a:ext cx="2813029" cy="1989011"/>
            </a:xfrm>
            <a:custGeom>
              <a:avLst/>
              <a:gdLst/>
              <a:ahLst/>
              <a:cxnLst/>
              <a:rect l="l" t="t" r="r" b="b"/>
              <a:pathLst>
                <a:path w="2813029" h="1989011">
                  <a:moveTo>
                    <a:pt x="0" y="0"/>
                  </a:moveTo>
                  <a:lnTo>
                    <a:pt x="0" y="1989011"/>
                  </a:lnTo>
                  <a:lnTo>
                    <a:pt x="2813029" y="1989011"/>
                  </a:lnTo>
                  <a:lnTo>
                    <a:pt x="2813029" y="0"/>
                  </a:lnTo>
                  <a:lnTo>
                    <a:pt x="0" y="0"/>
                  </a:lnTo>
                  <a:close/>
                  <a:moveTo>
                    <a:pt x="2752069" y="1928051"/>
                  </a:moveTo>
                  <a:lnTo>
                    <a:pt x="59690" y="1928051"/>
                  </a:lnTo>
                  <a:lnTo>
                    <a:pt x="59690" y="59690"/>
                  </a:lnTo>
                  <a:lnTo>
                    <a:pt x="2752069" y="59690"/>
                  </a:lnTo>
                  <a:lnTo>
                    <a:pt x="2752069" y="1928051"/>
                  </a:lnTo>
                  <a:close/>
                </a:path>
              </a:pathLst>
            </a:custGeom>
            <a:solidFill>
              <a:srgbClr val="FC857D"/>
            </a:solidFill>
          </p:spPr>
        </p:sp>
      </p:grpSp>
      <p:grpSp>
        <p:nvGrpSpPr>
          <p:cNvPr id="4" name="Group 4"/>
          <p:cNvGrpSpPr/>
          <p:nvPr/>
        </p:nvGrpSpPr>
        <p:grpSpPr>
          <a:xfrm>
            <a:off x="0" y="0"/>
            <a:ext cx="21384000" cy="3504600"/>
            <a:chOff x="0" y="0"/>
            <a:chExt cx="4921431" cy="806568"/>
          </a:xfrm>
        </p:grpSpPr>
        <p:sp>
          <p:nvSpPr>
            <p:cNvPr id="5" name="Freeform 5"/>
            <p:cNvSpPr/>
            <p:nvPr/>
          </p:nvSpPr>
          <p:spPr>
            <a:xfrm>
              <a:off x="0" y="0"/>
              <a:ext cx="4921431" cy="806568"/>
            </a:xfrm>
            <a:custGeom>
              <a:avLst/>
              <a:gdLst/>
              <a:ahLst/>
              <a:cxnLst/>
              <a:rect l="l" t="t" r="r" b="b"/>
              <a:pathLst>
                <a:path w="4921431" h="806568">
                  <a:moveTo>
                    <a:pt x="0" y="0"/>
                  </a:moveTo>
                  <a:lnTo>
                    <a:pt x="4921431" y="0"/>
                  </a:lnTo>
                  <a:lnTo>
                    <a:pt x="4921431" y="806568"/>
                  </a:lnTo>
                  <a:lnTo>
                    <a:pt x="0" y="806568"/>
                  </a:lnTo>
                  <a:close/>
                </a:path>
              </a:pathLst>
            </a:custGeom>
            <a:solidFill>
              <a:srgbClr val="FC857D"/>
            </a:solidFill>
          </p:spPr>
        </p:sp>
      </p:grpSp>
      <p:sp>
        <p:nvSpPr>
          <p:cNvPr id="13" name="TextBox 13"/>
          <p:cNvSpPr txBox="1"/>
          <p:nvPr/>
        </p:nvSpPr>
        <p:spPr>
          <a:xfrm>
            <a:off x="3731325" y="662738"/>
            <a:ext cx="13911450" cy="2179123"/>
          </a:xfrm>
          <a:prstGeom prst="rect">
            <a:avLst/>
          </a:prstGeom>
        </p:spPr>
        <p:txBody>
          <a:bodyPr wrap="square" lIns="0" tIns="0" rIns="0" bIns="0" rtlCol="0" anchor="t">
            <a:spAutoFit/>
          </a:bodyPr>
          <a:lstStyle/>
          <a:p>
            <a:pPr algn="ctr">
              <a:lnSpc>
                <a:spcPts val="18199"/>
              </a:lnSpc>
            </a:pPr>
            <a:r>
              <a:rPr lang="en-US" sz="12999" dirty="0" err="1">
                <a:solidFill>
                  <a:srgbClr val="FFFFFF"/>
                </a:solidFill>
                <a:ea typeface="キアロ"/>
              </a:rPr>
              <a:t>マントに着替える</a:t>
            </a:r>
            <a:endParaRPr lang="en-US" sz="12999" dirty="0">
              <a:solidFill>
                <a:srgbClr val="FFFFFF"/>
              </a:solidFill>
              <a:ea typeface="キアロ"/>
            </a:endParaRPr>
          </a:p>
        </p:txBody>
      </p:sp>
      <p:sp>
        <p:nvSpPr>
          <p:cNvPr id="22" name="TextBox 13">
            <a:extLst>
              <a:ext uri="{FF2B5EF4-FFF2-40B4-BE49-F238E27FC236}">
                <a16:creationId xmlns:a16="http://schemas.microsoft.com/office/drawing/2014/main" id="{9A8FF89D-B5C9-6E23-868F-ADCBFD8B7C36}"/>
              </a:ext>
            </a:extLst>
          </p:cNvPr>
          <p:cNvSpPr txBox="1"/>
          <p:nvPr/>
        </p:nvSpPr>
        <p:spPr>
          <a:xfrm>
            <a:off x="6993237" y="8437381"/>
            <a:ext cx="7580013" cy="1749838"/>
          </a:xfrm>
          <a:prstGeom prst="rect">
            <a:avLst/>
          </a:prstGeom>
        </p:spPr>
        <p:txBody>
          <a:bodyPr wrap="square" lIns="0" tIns="0" rIns="0" bIns="0" rtlCol="0" anchor="t">
            <a:spAutoFit/>
          </a:bodyPr>
          <a:lstStyle/>
          <a:p>
            <a:pPr algn="ctr">
              <a:lnSpc>
                <a:spcPts val="10044"/>
              </a:lnSpc>
            </a:pPr>
            <a:r>
              <a:rPr lang="ja-JP" altLang="en-US" sz="23900" dirty="0">
                <a:solidFill>
                  <a:schemeClr val="bg1">
                    <a:lumMod val="50000"/>
                  </a:schemeClr>
                </a:solidFill>
                <a:latin typeface="+mj-lt"/>
                <a:ea typeface="キアロ"/>
              </a:rPr>
              <a:t>写真</a:t>
            </a:r>
            <a:endParaRPr lang="en-US" sz="23900" dirty="0">
              <a:solidFill>
                <a:schemeClr val="bg1">
                  <a:lumMod val="50000"/>
                </a:schemeClr>
              </a:solidFill>
              <a:latin typeface="+mj-lt"/>
              <a:ea typeface="キアロ"/>
            </a:endParaRPr>
          </a:p>
        </p:txBody>
      </p:sp>
      <p:grpSp>
        <p:nvGrpSpPr>
          <p:cNvPr id="23" name="Group 6">
            <a:extLst>
              <a:ext uri="{FF2B5EF4-FFF2-40B4-BE49-F238E27FC236}">
                <a16:creationId xmlns:a16="http://schemas.microsoft.com/office/drawing/2014/main" id="{BF85E963-CCEA-9560-FB09-3BA1A684C73B}"/>
              </a:ext>
            </a:extLst>
          </p:cNvPr>
          <p:cNvGrpSpPr/>
          <p:nvPr/>
        </p:nvGrpSpPr>
        <p:grpSpPr>
          <a:xfrm>
            <a:off x="415616" y="12903300"/>
            <a:ext cx="20528853" cy="1777726"/>
            <a:chOff x="0" y="0"/>
            <a:chExt cx="4724623" cy="409136"/>
          </a:xfrm>
        </p:grpSpPr>
        <p:sp>
          <p:nvSpPr>
            <p:cNvPr id="24" name="Freeform 7">
              <a:extLst>
                <a:ext uri="{FF2B5EF4-FFF2-40B4-BE49-F238E27FC236}">
                  <a16:creationId xmlns:a16="http://schemas.microsoft.com/office/drawing/2014/main" id="{DB535F43-3EA0-BF14-6928-3BE0EC6F288C}"/>
                </a:ext>
              </a:extLst>
            </p:cNvPr>
            <p:cNvSpPr/>
            <p:nvPr/>
          </p:nvSpPr>
          <p:spPr>
            <a:xfrm>
              <a:off x="0" y="0"/>
              <a:ext cx="4724623" cy="409135"/>
            </a:xfrm>
            <a:custGeom>
              <a:avLst/>
              <a:gdLst/>
              <a:ahLst/>
              <a:cxnLst/>
              <a:rect l="l" t="t" r="r" b="b"/>
              <a:pathLst>
                <a:path w="4724623" h="409135">
                  <a:moveTo>
                    <a:pt x="0" y="0"/>
                  </a:moveTo>
                  <a:lnTo>
                    <a:pt x="4724623" y="0"/>
                  </a:lnTo>
                  <a:lnTo>
                    <a:pt x="4724623" y="409135"/>
                  </a:lnTo>
                  <a:lnTo>
                    <a:pt x="0" y="409135"/>
                  </a:lnTo>
                  <a:close/>
                </a:path>
              </a:pathLst>
            </a:custGeom>
            <a:solidFill>
              <a:srgbClr val="FFDE59">
                <a:alpha val="76863"/>
              </a:srgbClr>
            </a:solidFill>
          </p:spPr>
        </p:sp>
      </p:grpSp>
      <p:sp>
        <p:nvSpPr>
          <p:cNvPr id="25" name="TextBox 13">
            <a:extLst>
              <a:ext uri="{FF2B5EF4-FFF2-40B4-BE49-F238E27FC236}">
                <a16:creationId xmlns:a16="http://schemas.microsoft.com/office/drawing/2014/main" id="{9D0BF4DC-811F-A855-4924-0EF265DC07AF}"/>
              </a:ext>
            </a:extLst>
          </p:cNvPr>
          <p:cNvSpPr txBox="1"/>
          <p:nvPr/>
        </p:nvSpPr>
        <p:spPr>
          <a:xfrm>
            <a:off x="429631" y="13203936"/>
            <a:ext cx="20528853" cy="1198341"/>
          </a:xfrm>
          <a:prstGeom prst="rect">
            <a:avLst/>
          </a:prstGeom>
        </p:spPr>
        <p:txBody>
          <a:bodyPr lIns="0" tIns="0" rIns="0" bIns="0" rtlCol="0" anchor="t">
            <a:spAutoFit/>
          </a:bodyPr>
          <a:lstStyle/>
          <a:p>
            <a:pPr algn="ctr">
              <a:lnSpc>
                <a:spcPts val="10044"/>
              </a:lnSpc>
            </a:pPr>
            <a:r>
              <a:rPr lang="ja-JP" altLang="en-US" sz="7174" dirty="0">
                <a:solidFill>
                  <a:srgbClr val="644C35"/>
                </a:solidFill>
                <a:ea typeface="キアロ"/>
              </a:rPr>
              <a:t>何もまとわない状態でマントを着用する</a:t>
            </a:r>
            <a:endParaRPr lang="en-US" sz="7174" dirty="0">
              <a:solidFill>
                <a:srgbClr val="644C35"/>
              </a:solidFill>
              <a:ea typeface="キアロ"/>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164</Words>
  <Application>Microsoft Office PowerPoint</Application>
  <PresentationFormat>ユーザー設定</PresentationFormat>
  <Paragraphs>66</Paragraphs>
  <Slides>19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19</vt:i4>
      </vt:variant>
    </vt:vector>
  </HeadingPairs>
  <TitlesOfParts>
    <vt:vector size="23" baseType="lpstr">
      <vt:lpstr>Calibri</vt:lpstr>
      <vt:lpstr>キアロ</vt:lpstr>
      <vt:lpstr>Arial</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セルフキュア</dc:title>
  <cp:lastModifiedBy>綾乃 副島</cp:lastModifiedBy>
  <cp:revision>1</cp:revision>
  <dcterms:created xsi:type="dcterms:W3CDTF">2006-08-16T00:00:00Z</dcterms:created>
  <dcterms:modified xsi:type="dcterms:W3CDTF">2023-12-21T07:32:52Z</dcterms:modified>
  <dc:identifier>DAE7e33wqdM</dc:identifier>
</cp:coreProperties>
</file>